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 id="2147483687" r:id="rId6"/>
    <p:sldMasterId id="2147483696" r:id="rId7"/>
    <p:sldMasterId id="2147483719" r:id="rId8"/>
    <p:sldMasterId id="2147483733" r:id="rId9"/>
    <p:sldMasterId id="2147483767" r:id="rId10"/>
    <p:sldMasterId id="2147483779" r:id="rId11"/>
    <p:sldMasterId id="2147483793" r:id="rId12"/>
    <p:sldMasterId id="2147483815" r:id="rId13"/>
    <p:sldMasterId id="2147483855" r:id="rId14"/>
    <p:sldMasterId id="2147483669" r:id="rId15"/>
    <p:sldMasterId id="2147483884" r:id="rId16"/>
    <p:sldMasterId id="2147483904" r:id="rId17"/>
  </p:sldMasterIdLst>
  <p:notesMasterIdLst>
    <p:notesMasterId r:id="rId30"/>
  </p:notesMasterIdLst>
  <p:handoutMasterIdLst>
    <p:handoutMasterId r:id="rId31"/>
  </p:handoutMasterIdLst>
  <p:sldIdLst>
    <p:sldId id="2145706725" r:id="rId18"/>
    <p:sldId id="2145706726" r:id="rId19"/>
    <p:sldId id="2145706684" r:id="rId20"/>
    <p:sldId id="2145706718" r:id="rId21"/>
    <p:sldId id="2145706729" r:id="rId22"/>
    <p:sldId id="2145706728" r:id="rId23"/>
    <p:sldId id="2145706714" r:id="rId24"/>
    <p:sldId id="2145706660" r:id="rId25"/>
    <p:sldId id="2145706717" r:id="rId26"/>
    <p:sldId id="2145706675" r:id="rId27"/>
    <p:sldId id="2145706670" r:id="rId28"/>
    <p:sldId id="2145706679" r:id="rId29"/>
  </p:sldIdLst>
  <p:sldSz cx="12192000" cy="6858000"/>
  <p:notesSz cx="6858000" cy="9144000"/>
  <p:defaultTextStyle>
    <a:defPPr>
      <a:defRPr lang="en-US"/>
    </a:defPPr>
    <a:lvl1pPr marL="0" algn="l" defTabSz="914115" rtl="0" eaLnBrk="1" latinLnBrk="0" hangingPunct="1">
      <a:defRPr sz="1798" kern="1200">
        <a:solidFill>
          <a:schemeClr val="tx1"/>
        </a:solidFill>
        <a:latin typeface="+mn-lt"/>
        <a:ea typeface="+mn-ea"/>
        <a:cs typeface="+mn-cs"/>
      </a:defRPr>
    </a:lvl1pPr>
    <a:lvl2pPr marL="457059" algn="l" defTabSz="914115" rtl="0" eaLnBrk="1" latinLnBrk="0" hangingPunct="1">
      <a:defRPr sz="1798" kern="1200">
        <a:solidFill>
          <a:schemeClr val="tx1"/>
        </a:solidFill>
        <a:latin typeface="+mn-lt"/>
        <a:ea typeface="+mn-ea"/>
        <a:cs typeface="+mn-cs"/>
      </a:defRPr>
    </a:lvl2pPr>
    <a:lvl3pPr marL="914115" algn="l" defTabSz="914115" rtl="0" eaLnBrk="1" latinLnBrk="0" hangingPunct="1">
      <a:defRPr sz="1798" kern="1200">
        <a:solidFill>
          <a:schemeClr val="tx1"/>
        </a:solidFill>
        <a:latin typeface="+mn-lt"/>
        <a:ea typeface="+mn-ea"/>
        <a:cs typeface="+mn-cs"/>
      </a:defRPr>
    </a:lvl3pPr>
    <a:lvl4pPr marL="1371173" algn="l" defTabSz="914115" rtl="0" eaLnBrk="1" latinLnBrk="0" hangingPunct="1">
      <a:defRPr sz="1798" kern="1200">
        <a:solidFill>
          <a:schemeClr val="tx1"/>
        </a:solidFill>
        <a:latin typeface="+mn-lt"/>
        <a:ea typeface="+mn-ea"/>
        <a:cs typeface="+mn-cs"/>
      </a:defRPr>
    </a:lvl4pPr>
    <a:lvl5pPr marL="1828230" algn="l" defTabSz="914115" rtl="0" eaLnBrk="1" latinLnBrk="0" hangingPunct="1">
      <a:defRPr sz="1798" kern="1200">
        <a:solidFill>
          <a:schemeClr val="tx1"/>
        </a:solidFill>
        <a:latin typeface="+mn-lt"/>
        <a:ea typeface="+mn-ea"/>
        <a:cs typeface="+mn-cs"/>
      </a:defRPr>
    </a:lvl5pPr>
    <a:lvl6pPr marL="2285288" algn="l" defTabSz="914115" rtl="0" eaLnBrk="1" latinLnBrk="0" hangingPunct="1">
      <a:defRPr sz="1798" kern="1200">
        <a:solidFill>
          <a:schemeClr val="tx1"/>
        </a:solidFill>
        <a:latin typeface="+mn-lt"/>
        <a:ea typeface="+mn-ea"/>
        <a:cs typeface="+mn-cs"/>
      </a:defRPr>
    </a:lvl6pPr>
    <a:lvl7pPr marL="2742345" algn="l" defTabSz="914115" rtl="0" eaLnBrk="1" latinLnBrk="0" hangingPunct="1">
      <a:defRPr sz="1798" kern="1200">
        <a:solidFill>
          <a:schemeClr val="tx1"/>
        </a:solidFill>
        <a:latin typeface="+mn-lt"/>
        <a:ea typeface="+mn-ea"/>
        <a:cs typeface="+mn-cs"/>
      </a:defRPr>
    </a:lvl7pPr>
    <a:lvl8pPr marL="3199403" algn="l" defTabSz="914115" rtl="0" eaLnBrk="1" latinLnBrk="0" hangingPunct="1">
      <a:defRPr sz="1798" kern="1200">
        <a:solidFill>
          <a:schemeClr val="tx1"/>
        </a:solidFill>
        <a:latin typeface="+mn-lt"/>
        <a:ea typeface="+mn-ea"/>
        <a:cs typeface="+mn-cs"/>
      </a:defRPr>
    </a:lvl8pPr>
    <a:lvl9pPr marL="3656460" algn="l" defTabSz="914115" rtl="0" eaLnBrk="1" latinLnBrk="0" hangingPunct="1">
      <a:defRPr sz="1798"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ED1AFD-FEDE-4D9E-81C0-62D0FA4D6CB5}">
          <p14:sldIdLst>
            <p14:sldId id="2145706725"/>
            <p14:sldId id="2145706726"/>
          </p14:sldIdLst>
        </p14:section>
        <p14:section name="What is MSK and why it matters" id="{698A49D6-B1A9-46FE-B096-CB17E5FEA020}">
          <p14:sldIdLst>
            <p14:sldId id="2145706684"/>
            <p14:sldId id="2145706718"/>
          </p14:sldIdLst>
        </p14:section>
        <p14:section name="KP approach summary" id="{4283F726-815E-4CEB-9E9A-3D2BCB8CA68B}">
          <p14:sldIdLst>
            <p14:sldId id="2145706729"/>
          </p14:sldIdLst>
        </p14:section>
        <p14:section name="KP approach examples" id="{975D7953-B6B2-499E-AF16-83748E25257C}">
          <p14:sldIdLst>
            <p14:sldId id="2145706728"/>
            <p14:sldId id="2145706714"/>
            <p14:sldId id="2145706660"/>
            <p14:sldId id="2145706717"/>
            <p14:sldId id="2145706675"/>
            <p14:sldId id="2145706670"/>
            <p14:sldId id="2145706679"/>
          </p14:sldIdLst>
        </p14:section>
      </p14:sectionLst>
    </p:ext>
    <p:ext uri="{EFAFB233-063F-42B5-8137-9DF3F51BA10A}">
      <p15:sldGuideLst xmlns:p15="http://schemas.microsoft.com/office/powerpoint/2012/main">
        <p15:guide id="1" orient="horz" pos="2352" userDrawn="1">
          <p15:clr>
            <a:srgbClr val="A4A3A4"/>
          </p15:clr>
        </p15:guide>
        <p15:guide id="2" pos="6936" userDrawn="1">
          <p15:clr>
            <a:srgbClr val="A4A3A4"/>
          </p15:clr>
        </p15:guide>
        <p15:guide id="3" orient="horz" pos="2040" userDrawn="1">
          <p15:clr>
            <a:srgbClr val="A4A3A4"/>
          </p15:clr>
        </p15:guide>
        <p15:guide id="4" orient="horz" pos="3384" userDrawn="1">
          <p15:clr>
            <a:srgbClr val="A4A3A4"/>
          </p15:clr>
        </p15:guide>
        <p15:guide id="5" orient="horz" pos="40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478B06-A0F8-7F9D-3088-60589A29E148}" name="EDWARD J ROTT" initials="ER" userId="S::edward.j.rott@kp.org::4ccf8f3d-4947-402d-aa65-bc56af6cf41a" providerId="AD"/>
  <p188:author id="{80494509-2B4F-B537-154B-DB82C6FBE2F2}" name="Vincent  Enche" initials="VE" userId="S::Vincent.X.Enche@kp.org::6a5863c4-db6f-4f62-b9c1-67071f76f2e1" providerId="AD"/>
  <p188:author id="{DA98A92C-1641-A086-967E-033D9D04E85C}" name="Lisa Brawer" initials="LB" userId="S::lisa.e.brawer@kp.org::041ae2de-9c9d-46a1-bac0-3eb7490782f1" providerId="AD"/>
  <p188:author id="{6CEE072D-21FA-AA62-E8D6-8BF8BFC55064}" name="Nina M Shinday" initials="NS" userId="S::nina.m.shinday@kp.org::c7302a52-3a9e-4c23-a890-4c733714bb6a" providerId="AD"/>
  <p188:author id="{7DBB6631-A8AF-38E3-F332-502A80A9D8B1}" name="Stacy M Cole" initials="SC" userId="S::Stacy.M.Cole@kp.org::f981a47f-fa46-412a-81b9-0ea829f498da" providerId="AD"/>
  <p188:author id="{6E17B232-F6A1-C8EC-BBCE-63E02F521C14}" name="Patrick M James" initials="PMJ" userId="S::patrick.james@kp.org::80640f2f-b036-4db6-93b4-920a308a597a" providerId="AD"/>
  <p188:author id="{00B87940-FA62-537C-95C6-3D6EFD350B9E}" name="Patrick M James" initials="PJ" userId="S::Patrick.James@kp.org::80640f2f-b036-4db6-93b4-920a308a597a" providerId="AD"/>
  <p188:author id="{37DFAC45-FB81-FE7B-C222-B233B722DEBD}" name="Andre Hycenko" initials="AH" userId="S::andre.hycenko@kp.org::11ee3baa-9119-4b10-b777-2f59dbb6990b" providerId="AD"/>
  <p188:author id="{7330A466-99BE-4619-0C33-0A259B92009F}" name="Ashley C. Garver" initials="ACG" userId="S::Ashley.C.Garver@kp.org::45207496-618f-44d2-86ac-7245689765fa" providerId="AD"/>
  <p188:author id="{F272A168-7FA5-9B47-B988-F7C8EA904DA7}" name="Christopher L Corriveau" initials="CLC" userId="S::christopher.l.corriveau@KP.ORG::8ac6712a-f7f1-464c-bf4b-bb83f93ec4c7" providerId="AD"/>
  <p188:author id="{2918AF6A-F798-F55D-317E-B1D38ABD20DA}" name="Sarah F Ross" initials="SFR" userId="S::sarah.f.ross@kp.org::4d862380-02d3-4bc0-a569-0b69fbe75bbc" providerId="AD"/>
  <p188:author id="{20EE4D6E-4B2A-9575-BA0F-562015819810}" name="Jessie Wylie" initials="" userId="S::Jessie.E.Wylie@kp.org::c63bff90-bf95-4704-b0b0-56bc448d91b4" providerId="AD"/>
  <p188:author id="{2BE41F73-23F2-224A-53CF-E7CBAB355502}" name="Jeffrey-james C Adriano" initials="JjCA" userId="S::jeffrey-james.c.adriano@kp.org::9a4b5b81-bf3c-4c32-8d43-cea6a3f90cb2" providerId="AD"/>
  <p188:author id="{B4677884-FE08-E414-7D1F-7BB9DA56F59D}" name="Brian D Flynn" initials="BF" userId="S::brian.flynn@kp.org::3f56800f-92f5-4cd1-b4d1-f528f61d6676" providerId="AD"/>
  <p188:author id="{45FDF297-BAF7-8653-1B0E-E68C3E1A6AE0}" name="Stacy M Cole" initials="SMC" userId="S::stacy.m.cole@kp.org::f981a47f-fa46-412a-81b9-0ea829f498da" providerId="AD"/>
  <p188:author id="{564393A9-5410-A531-E051-A0214C700BFF}" name="Stephanie W. Choi" initials="SWC" userId="S::stephanie.w.choi@kp.org::4ff413bc-1e46-460a-9d2a-b0d7a004dc31" providerId="AD"/>
  <p188:author id="{83EE78B7-E391-66B4-4B69-620C6257F929}" name="Lisa Arellanes" initials="LA" userId="S::lisa.c.arellanes@kp.org::64ebd930-8790-4142-a581-7cd688674384" providerId="AD"/>
  <p188:author id="{8AA0E8BC-331F-4BB7-2189-FB9588A7C4DF}" name="Marci L Sindell" initials="MS" userId="S::marci.l.sindell@kp.org::c8d5bd54-7d3b-448b-9e75-671c68bed4a9" providerId="AD"/>
  <p188:author id="{BF7103DA-1605-C127-8E0B-2CEFF7D6D7C7}" name="Matthew Candau" initials="MC" userId="S::Matthew.X.Candau@kp.org::a2048be7-0cbd-4e69-83d1-2d552f5813c7" providerId="AD"/>
  <p188:author id="{AD01CCDC-2DBE-0C84-24A8-53049D758EA9}" name="Em Battaglia" initials="EB" userId="S::Emelie.P.Battaglia@kp.org::940b99c0-4d2a-4c2a-95cf-fb9dc17fd39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uel C Hansen" initials="SH" lastIdx="224" clrIdx="0">
    <p:extLst>
      <p:ext uri="{19B8F6BF-5375-455C-9EA6-DF929625EA0E}">
        <p15:presenceInfo xmlns:p15="http://schemas.microsoft.com/office/powerpoint/2012/main" userId="S::samuel.c.hansen@kp.org::7c8df2e9-90ca-4102-8433-602d2d5741b5" providerId="AD"/>
      </p:ext>
    </p:extLst>
  </p:cmAuthor>
  <p:cmAuthor id="2" name="Stacy M Cole" initials="SC" lastIdx="211" clrIdx="1">
    <p:extLst>
      <p:ext uri="{19B8F6BF-5375-455C-9EA6-DF929625EA0E}">
        <p15:presenceInfo xmlns:p15="http://schemas.microsoft.com/office/powerpoint/2012/main" userId="S::stacy.m.cole@kp.org::f981a47f-fa46-412a-81b9-0ea829f498da" providerId="AD"/>
      </p:ext>
    </p:extLst>
  </p:cmAuthor>
  <p:cmAuthor id="3" name="Kim K Pendergest" initials="KKP" lastIdx="53" clrIdx="2">
    <p:extLst>
      <p:ext uri="{19B8F6BF-5375-455C-9EA6-DF929625EA0E}">
        <p15:presenceInfo xmlns:p15="http://schemas.microsoft.com/office/powerpoint/2012/main" userId="S::Kim.K.Pendergest@kp.org::03fdfbe1-afc2-4db6-acd4-84086a233f39" providerId="AD"/>
      </p:ext>
    </p:extLst>
  </p:cmAuthor>
  <p:cmAuthor id="4" name="Wendy Peng" initials="WP" lastIdx="47" clrIdx="3">
    <p:extLst>
      <p:ext uri="{19B8F6BF-5375-455C-9EA6-DF929625EA0E}">
        <p15:presenceInfo xmlns:p15="http://schemas.microsoft.com/office/powerpoint/2012/main" userId="S::wendy.x.peng@kp.org::4fa14ae5-a519-4718-a358-35542aa68950" providerId="AD"/>
      </p:ext>
    </p:extLst>
  </p:cmAuthor>
  <p:cmAuthor id="5" name="Lisa Brawer" initials="LB" lastIdx="143" clrIdx="4">
    <p:extLst>
      <p:ext uri="{19B8F6BF-5375-455C-9EA6-DF929625EA0E}">
        <p15:presenceInfo xmlns:p15="http://schemas.microsoft.com/office/powerpoint/2012/main" userId="S::Lisa.E.Brawer@kp.org::041ae2de-9c9d-46a1-bac0-3eb7490782f1" providerId="AD"/>
      </p:ext>
    </p:extLst>
  </p:cmAuthor>
  <p:cmAuthor id="6" name="Christopher L Corriveau" initials="CLC" lastIdx="335" clrIdx="5">
    <p:extLst>
      <p:ext uri="{19B8F6BF-5375-455C-9EA6-DF929625EA0E}">
        <p15:presenceInfo xmlns:p15="http://schemas.microsoft.com/office/powerpoint/2012/main" userId="S::Christopher.L.Corriveau@kp.org::8ac6712a-f7f1-464c-bf4b-bb83f93ec4c7" providerId="AD"/>
      </p:ext>
    </p:extLst>
  </p:cmAuthor>
  <p:cmAuthor id="7" name="Phillip Jordan" initials="PJ" lastIdx="301" clrIdx="6">
    <p:extLst>
      <p:ext uri="{19B8F6BF-5375-455C-9EA6-DF929625EA0E}">
        <p15:presenceInfo xmlns:p15="http://schemas.microsoft.com/office/powerpoint/2012/main" userId="S::Phillip.X1.Jordan@kp.org::c083d946-ba99-4fe2-bcb2-530aa669d6fc" providerId="AD"/>
      </p:ext>
    </p:extLst>
  </p:cmAuthor>
  <p:cmAuthor id="8" name="Brian D. Flynn" initials="BF" lastIdx="43" clrIdx="7">
    <p:extLst>
      <p:ext uri="{19B8F6BF-5375-455C-9EA6-DF929625EA0E}">
        <p15:presenceInfo xmlns:p15="http://schemas.microsoft.com/office/powerpoint/2012/main" userId="S::brian.flynn@kp.org::3f56800f-92f5-4cd1-b4d1-f528f61d6676" providerId="AD"/>
      </p:ext>
    </p:extLst>
  </p:cmAuthor>
  <p:cmAuthor id="9" name="Gavin X. Mason" initials="GXM" lastIdx="8" clrIdx="8">
    <p:extLst>
      <p:ext uri="{19B8F6BF-5375-455C-9EA6-DF929625EA0E}">
        <p15:presenceInfo xmlns:p15="http://schemas.microsoft.com/office/powerpoint/2012/main" userId="S::gavin.d.mason@kp.org::742b05dd-e8ea-4577-9f8f-c9c4ef553f31" providerId="AD"/>
      </p:ext>
    </p:extLst>
  </p:cmAuthor>
  <p:cmAuthor id="10" name="Brian Hudes" initials="BH" lastIdx="14" clrIdx="9">
    <p:extLst>
      <p:ext uri="{19B8F6BF-5375-455C-9EA6-DF929625EA0E}">
        <p15:presenceInfo xmlns:p15="http://schemas.microsoft.com/office/powerpoint/2012/main" userId="S::brian.hudes@kp.org::72f3572b-d2f1-46d1-9f10-c1fadb77c4f6" providerId="AD"/>
      </p:ext>
    </p:extLst>
  </p:cmAuthor>
  <p:cmAuthor id="11" name="Sara Frampton" initials="SF" lastIdx="6" clrIdx="10">
    <p:extLst>
      <p:ext uri="{19B8F6BF-5375-455C-9EA6-DF929625EA0E}">
        <p15:presenceInfo xmlns:p15="http://schemas.microsoft.com/office/powerpoint/2012/main" userId="S::sara.frampton@kp.org::aec43ac3-ec03-45d1-a26b-a3758467c806" providerId="AD"/>
      </p:ext>
    </p:extLst>
  </p:cmAuthor>
  <p:cmAuthor id="12" name="Christina Splendorio" initials="CS" lastIdx="53" clrIdx="11">
    <p:extLst>
      <p:ext uri="{19B8F6BF-5375-455C-9EA6-DF929625EA0E}">
        <p15:presenceInfo xmlns:p15="http://schemas.microsoft.com/office/powerpoint/2012/main" userId="S::christina.splendorio@kp.org::4a170100-c320-418a-a053-83f3cdaf0264" providerId="AD"/>
      </p:ext>
    </p:extLst>
  </p:cmAuthor>
  <p:cmAuthor id="13" name="Cindy L Green" initials="CG" lastIdx="15" clrIdx="12">
    <p:extLst>
      <p:ext uri="{19B8F6BF-5375-455C-9EA6-DF929625EA0E}">
        <p15:presenceInfo xmlns:p15="http://schemas.microsoft.com/office/powerpoint/2012/main" userId="S::cindy.l.green@kp.org::9d3fe6a0-7fa2-423b-bd27-cbb02f0441b7" providerId="AD"/>
      </p:ext>
    </p:extLst>
  </p:cmAuthor>
  <p:cmAuthor id="14" name="Lisa Smith" initials="LS" lastIdx="17" clrIdx="13">
    <p:extLst>
      <p:ext uri="{19B8F6BF-5375-455C-9EA6-DF929625EA0E}">
        <p15:presenceInfo xmlns:p15="http://schemas.microsoft.com/office/powerpoint/2012/main" userId="S::lisa.j.smith@kp.org::587f2389-8dbc-4c86-ac13-32065793701c" providerId="AD"/>
      </p:ext>
    </p:extLst>
  </p:cmAuthor>
  <p:cmAuthor id="15" name="Sheryl S. Norris" initials="SN" lastIdx="33" clrIdx="14">
    <p:extLst>
      <p:ext uri="{19B8F6BF-5375-455C-9EA6-DF929625EA0E}">
        <p15:presenceInfo xmlns:p15="http://schemas.microsoft.com/office/powerpoint/2012/main" userId="S::sheryl.s.norris@kp.org::0a633d3b-b2a3-40b5-9209-5a685729b018" providerId="AD"/>
      </p:ext>
    </p:extLst>
  </p:cmAuthor>
  <p:cmAuthor id="16" name="Helen A Griecci" initials="HAG" lastIdx="26" clrIdx="15">
    <p:extLst>
      <p:ext uri="{19B8F6BF-5375-455C-9EA6-DF929625EA0E}">
        <p15:presenceInfo xmlns:p15="http://schemas.microsoft.com/office/powerpoint/2012/main" userId="S::helen.a.griecci@kp.org::8167ac2e-71b2-4d99-8384-d0b0d935dce2" providerId="AD"/>
      </p:ext>
    </p:extLst>
  </p:cmAuthor>
  <p:cmAuthor id="17" name="Ruben Rodriguez" initials="RR" lastIdx="136" clrIdx="16">
    <p:extLst>
      <p:ext uri="{19B8F6BF-5375-455C-9EA6-DF929625EA0E}">
        <p15:presenceInfo xmlns:p15="http://schemas.microsoft.com/office/powerpoint/2012/main" userId="S::Ruben.Rodriguez@kp.org::9a149b51-1c19-49d9-8c46-76ee8a110f1d" providerId="AD"/>
      </p:ext>
    </p:extLst>
  </p:cmAuthor>
  <p:cmAuthor id="18" name="Jeffrey-james C Adriano" initials="JjCA" lastIdx="20" clrIdx="17">
    <p:extLst>
      <p:ext uri="{19B8F6BF-5375-455C-9EA6-DF929625EA0E}">
        <p15:presenceInfo xmlns:p15="http://schemas.microsoft.com/office/powerpoint/2012/main" userId="S::jeffrey-james.c.adriano@kp.org::9a4b5b81-bf3c-4c32-8d43-cea6a3f90cb2" providerId="AD"/>
      </p:ext>
    </p:extLst>
  </p:cmAuthor>
  <p:cmAuthor id="19" name="Diana M De Los Rios" initials="DMDLR" lastIdx="194" clrIdx="18">
    <p:extLst>
      <p:ext uri="{19B8F6BF-5375-455C-9EA6-DF929625EA0E}">
        <p15:presenceInfo xmlns:p15="http://schemas.microsoft.com/office/powerpoint/2012/main" userId="S::Diana.M.DeLosRios@kp.org::5edb3f1f-5355-401f-9928-3854f66b20be" providerId="AD"/>
      </p:ext>
    </p:extLst>
  </p:cmAuthor>
  <p:cmAuthor id="20" name="Jamila Morgan Lake" initials="JML" lastIdx="1" clrIdx="19">
    <p:extLst>
      <p:ext uri="{19B8F6BF-5375-455C-9EA6-DF929625EA0E}">
        <p15:presenceInfo xmlns:p15="http://schemas.microsoft.com/office/powerpoint/2012/main" userId="S::Jamila.N.MorganLake@kp.org::a1fbb337-5ff5-4e8f-9b86-970145e732b0" providerId="AD"/>
      </p:ext>
    </p:extLst>
  </p:cmAuthor>
  <p:cmAuthor id="21" name="Marci L Sindell" initials="MS" lastIdx="11" clrIdx="20">
    <p:extLst>
      <p:ext uri="{19B8F6BF-5375-455C-9EA6-DF929625EA0E}">
        <p15:presenceInfo xmlns:p15="http://schemas.microsoft.com/office/powerpoint/2012/main" userId="S::marci.l.sindell@kp.org::c8d5bd54-7d3b-448b-9e75-671c68bed4a9" providerId="AD"/>
      </p:ext>
    </p:extLst>
  </p:cmAuthor>
  <p:cmAuthor id="22" name="Elisa G. Mendel" initials="EM" lastIdx="1" clrIdx="21">
    <p:extLst>
      <p:ext uri="{19B8F6BF-5375-455C-9EA6-DF929625EA0E}">
        <p15:presenceInfo xmlns:p15="http://schemas.microsoft.com/office/powerpoint/2012/main" userId="S::elisa.g.mendel@kp.org::712d1726-cec6-47a1-b490-ea6f19c9d454" providerId="AD"/>
      </p:ext>
    </p:extLst>
  </p:cmAuthor>
  <p:cmAuthor id="23" name="Cindy Striegel" initials="CS" lastIdx="2" clrIdx="22">
    <p:extLst>
      <p:ext uri="{19B8F6BF-5375-455C-9EA6-DF929625EA0E}">
        <p15:presenceInfo xmlns:p15="http://schemas.microsoft.com/office/powerpoint/2012/main" userId="S::cynthia.striegel@kp.org::6b18dd34-790b-4658-93b5-9366daa0f24c" providerId="AD"/>
      </p:ext>
    </p:extLst>
  </p:cmAuthor>
  <p:cmAuthor id="24" name="Jill Feldon" initials="JF" lastIdx="17" clrIdx="23">
    <p:extLst>
      <p:ext uri="{19B8F6BF-5375-455C-9EA6-DF929625EA0E}">
        <p15:presenceInfo xmlns:p15="http://schemas.microsoft.com/office/powerpoint/2012/main" userId="S::jill.feldon@kp.org::b952f817-e6b3-4319-9701-79aedbae6a98" providerId="AD"/>
      </p:ext>
    </p:extLst>
  </p:cmAuthor>
  <p:cmAuthor id="25" name="Paige M Banks" initials="PMB" lastIdx="1" clrIdx="24">
    <p:extLst>
      <p:ext uri="{19B8F6BF-5375-455C-9EA6-DF929625EA0E}">
        <p15:presenceInfo xmlns:p15="http://schemas.microsoft.com/office/powerpoint/2012/main" userId="S::Paige.M.Banks@kp.org::e08bf930-f80e-41af-b66a-a84458408c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71"/>
    <a:srgbClr val="D0491A"/>
    <a:srgbClr val="E0F2FB"/>
    <a:srgbClr val="DFFFFF"/>
    <a:srgbClr val="A2D6F4"/>
    <a:srgbClr val="FBF4E5"/>
    <a:srgbClr val="0077B3"/>
    <a:srgbClr val="FF3399"/>
    <a:srgbClr val="EE6D16"/>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9E7A5-2DA4-40AA-A262-61A1600D9C8E}" v="1" dt="2024-02-29T18:40:00.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2907" autoAdjust="0"/>
  </p:normalViewPr>
  <p:slideViewPr>
    <p:cSldViewPr snapToGrid="0">
      <p:cViewPr varScale="1">
        <p:scale>
          <a:sx n="62" d="100"/>
          <a:sy n="62" d="100"/>
        </p:scale>
        <p:origin x="1662" y="78"/>
      </p:cViewPr>
      <p:guideLst>
        <p:guide orient="horz" pos="2352"/>
        <p:guide pos="6936"/>
        <p:guide orient="horz" pos="2040"/>
        <p:guide orient="horz" pos="3384"/>
        <p:guide orient="horz" pos="4056"/>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 Target="slides/slide1.xml"/><Relationship Id="rId26"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8.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7.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 Target="slides/slide2.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7.477897981736753E-2"/>
          <c:y val="0"/>
          <c:w val="0.822467724392827"/>
          <c:h val="0.98129329168792012"/>
        </c:manualLayout>
      </c:layout>
      <c:doughnutChart>
        <c:varyColors val="1"/>
        <c:ser>
          <c:idx val="0"/>
          <c:order val="0"/>
          <c:tx>
            <c:strRef>
              <c:f>Sheet1!$B$1</c:f>
              <c:strCache>
                <c:ptCount val="1"/>
                <c:pt idx="0">
                  <c:v>Column1</c:v>
                </c:pt>
              </c:strCache>
            </c:strRef>
          </c:tx>
          <c:spPr>
            <a:solidFill>
              <a:srgbClr val="E9EDEC"/>
            </a:solidFill>
            <a:ln>
              <a:noFill/>
            </a:ln>
          </c:spPr>
          <c:dPt>
            <c:idx val="0"/>
            <c:bubble3D val="0"/>
            <c:spPr>
              <a:noFill/>
              <a:ln w="19050">
                <a:noFill/>
              </a:ln>
              <a:effectLst/>
            </c:spPr>
            <c:extLst>
              <c:ext xmlns:c16="http://schemas.microsoft.com/office/drawing/2014/chart" uri="{C3380CC4-5D6E-409C-BE32-E72D297353CC}">
                <c16:uniqueId val="{00000001-C450-F941-9D3C-E36F12DE4D6C}"/>
              </c:ext>
            </c:extLst>
          </c:dPt>
          <c:dPt>
            <c:idx val="1"/>
            <c:bubble3D val="0"/>
            <c:spPr>
              <a:solidFill>
                <a:srgbClr val="D0491A"/>
              </a:solidFill>
              <a:ln w="19050">
                <a:noFill/>
              </a:ln>
              <a:effectLst/>
            </c:spPr>
            <c:extLst>
              <c:ext xmlns:c16="http://schemas.microsoft.com/office/drawing/2014/chart" uri="{C3380CC4-5D6E-409C-BE32-E72D297353CC}">
                <c16:uniqueId val="{00000003-C450-F941-9D3C-E36F12DE4D6C}"/>
              </c:ext>
            </c:extLst>
          </c:dPt>
          <c:dPt>
            <c:idx val="2"/>
            <c:bubble3D val="0"/>
            <c:spPr>
              <a:solidFill>
                <a:srgbClr val="E6E7E8"/>
              </a:solidFill>
              <a:ln w="19050">
                <a:noFill/>
              </a:ln>
              <a:effectLst/>
            </c:spPr>
            <c:extLst>
              <c:ext xmlns:c16="http://schemas.microsoft.com/office/drawing/2014/chart" uri="{C3380CC4-5D6E-409C-BE32-E72D297353CC}">
                <c16:uniqueId val="{00000005-C450-F941-9D3C-E36F12DE4D6C}"/>
              </c:ext>
            </c:extLst>
          </c:dPt>
          <c:cat>
            <c:numRef>
              <c:f>Sheet1!$A$2:$A$4</c:f>
              <c:numCache>
                <c:formatCode>General</c:formatCode>
                <c:ptCount val="3"/>
              </c:numCache>
            </c:numRef>
          </c:cat>
          <c:val>
            <c:numRef>
              <c:f>Sheet1!$B$2:$B$4</c:f>
              <c:numCache>
                <c:formatCode>General</c:formatCode>
                <c:ptCount val="3"/>
                <c:pt idx="0">
                  <c:v>180</c:v>
                </c:pt>
                <c:pt idx="1">
                  <c:v>92</c:v>
                </c:pt>
                <c:pt idx="2">
                  <c:v>88</c:v>
                </c:pt>
              </c:numCache>
            </c:numRef>
          </c:val>
          <c:extLst>
            <c:ext xmlns:c16="http://schemas.microsoft.com/office/drawing/2014/chart" uri="{C3380CC4-5D6E-409C-BE32-E72D297353CC}">
              <c16:uniqueId val="{00000006-C450-F941-9D3C-E36F12DE4D6C}"/>
            </c:ext>
          </c:extLst>
        </c:ser>
        <c:dLbls>
          <c:showLegendKey val="0"/>
          <c:showVal val="0"/>
          <c:showCatName val="0"/>
          <c:showSerName val="0"/>
          <c:showPercent val="0"/>
          <c:showBubbleSize val="0"/>
          <c:showLeaderLines val="1"/>
        </c:dLbls>
        <c:firstSliceAng val="9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7.477897981736753E-2"/>
          <c:y val="0"/>
          <c:w val="0.822467724392827"/>
          <c:h val="0.98129329168792012"/>
        </c:manualLayout>
      </c:layout>
      <c:doughnutChart>
        <c:varyColors val="1"/>
        <c:ser>
          <c:idx val="0"/>
          <c:order val="0"/>
          <c:tx>
            <c:strRef>
              <c:f>Sheet1!$B$1</c:f>
              <c:strCache>
                <c:ptCount val="1"/>
                <c:pt idx="0">
                  <c:v>Column1</c:v>
                </c:pt>
              </c:strCache>
            </c:strRef>
          </c:tx>
          <c:spPr>
            <a:solidFill>
              <a:srgbClr val="E9EDEC"/>
            </a:solidFill>
            <a:ln>
              <a:noFill/>
            </a:ln>
          </c:spPr>
          <c:dPt>
            <c:idx val="0"/>
            <c:bubble3D val="0"/>
            <c:spPr>
              <a:solidFill>
                <a:schemeClr val="bg1"/>
              </a:solidFill>
              <a:ln w="19050">
                <a:noFill/>
              </a:ln>
              <a:effectLst/>
            </c:spPr>
            <c:extLst>
              <c:ext xmlns:c16="http://schemas.microsoft.com/office/drawing/2014/chart" uri="{C3380CC4-5D6E-409C-BE32-E72D297353CC}">
                <c16:uniqueId val="{00000001-3DAF-3745-AC72-16BE790E9B8A}"/>
              </c:ext>
            </c:extLst>
          </c:dPt>
          <c:dPt>
            <c:idx val="1"/>
            <c:bubble3D val="0"/>
            <c:spPr>
              <a:solidFill>
                <a:srgbClr val="007BB3"/>
              </a:solidFill>
              <a:ln w="19050">
                <a:noFill/>
              </a:ln>
              <a:effectLst/>
            </c:spPr>
            <c:extLst>
              <c:ext xmlns:c16="http://schemas.microsoft.com/office/drawing/2014/chart" uri="{C3380CC4-5D6E-409C-BE32-E72D297353CC}">
                <c16:uniqueId val="{00000003-3DAF-3745-AC72-16BE790E9B8A}"/>
              </c:ext>
            </c:extLst>
          </c:dPt>
          <c:dPt>
            <c:idx val="2"/>
            <c:bubble3D val="0"/>
            <c:spPr>
              <a:solidFill>
                <a:srgbClr val="E6E7E8"/>
              </a:solidFill>
              <a:ln w="19050">
                <a:noFill/>
              </a:ln>
              <a:effectLst/>
            </c:spPr>
            <c:extLst>
              <c:ext xmlns:c16="http://schemas.microsoft.com/office/drawing/2014/chart" uri="{C3380CC4-5D6E-409C-BE32-E72D297353CC}">
                <c16:uniqueId val="{00000005-3DAF-3745-AC72-16BE790E9B8A}"/>
              </c:ext>
            </c:extLst>
          </c:dPt>
          <c:cat>
            <c:numRef>
              <c:f>Sheet1!$A$2:$A$4</c:f>
              <c:numCache>
                <c:formatCode>General</c:formatCode>
                <c:ptCount val="3"/>
              </c:numCache>
            </c:numRef>
          </c:cat>
          <c:val>
            <c:numRef>
              <c:f>Sheet1!$B$2:$B$4</c:f>
              <c:numCache>
                <c:formatCode>General</c:formatCode>
                <c:ptCount val="3"/>
                <c:pt idx="0">
                  <c:v>180</c:v>
                </c:pt>
                <c:pt idx="1">
                  <c:v>140</c:v>
                </c:pt>
                <c:pt idx="2">
                  <c:v>40</c:v>
                </c:pt>
              </c:numCache>
            </c:numRef>
          </c:val>
          <c:extLst>
            <c:ext xmlns:c16="http://schemas.microsoft.com/office/drawing/2014/chart" uri="{C3380CC4-5D6E-409C-BE32-E72D297353CC}">
              <c16:uniqueId val="{00000006-3DAF-3745-AC72-16BE790E9B8A}"/>
            </c:ext>
          </c:extLst>
        </c:ser>
        <c:dLbls>
          <c:showLegendKey val="0"/>
          <c:showVal val="0"/>
          <c:showCatName val="0"/>
          <c:showSerName val="0"/>
          <c:showPercent val="0"/>
          <c:showBubbleSize val="0"/>
          <c:showLeaderLines val="1"/>
        </c:dLbls>
        <c:firstSliceAng val="9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0.03541</cdr:x>
      <cdr:y>0.4904</cdr:y>
    </cdr:from>
    <cdr:to>
      <cdr:x>0.96119</cdr:x>
      <cdr:y>0.76673</cdr:y>
    </cdr:to>
    <cdr:sp macro="" textlink="">
      <cdr:nvSpPr>
        <cdr:cNvPr id="2" name="Rectangle 1">
          <a:extLst xmlns:a="http://schemas.openxmlformats.org/drawingml/2006/main">
            <a:ext uri="{FF2B5EF4-FFF2-40B4-BE49-F238E27FC236}">
              <a16:creationId xmlns:a16="http://schemas.microsoft.com/office/drawing/2014/main" id="{C8C91187-0BBD-8271-3954-100854E94801}"/>
            </a:ext>
          </a:extLst>
        </cdr:cNvPr>
        <cdr:cNvSpPr/>
      </cdr:nvSpPr>
      <cdr:spPr>
        <a:xfrm xmlns:a="http://schemas.openxmlformats.org/drawingml/2006/main">
          <a:off x="70183" y="1581352"/>
          <a:ext cx="1835071" cy="891074"/>
        </a:xfrm>
        <a:prstGeom xmlns:a="http://schemas.openxmlformats.org/drawingml/2006/main" prst="rect">
          <a:avLst/>
        </a:prstGeom>
        <a:solidFill xmlns:a="http://schemas.openxmlformats.org/drawingml/2006/main">
          <a:srgbClr val="FBF4E5"/>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E2A375-20A0-DC44-92EF-D9255879F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2D195C-D797-094A-92EF-78793B84A8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499E48-9059-4D4C-9B32-F7617C7D497B}" type="datetimeFigureOut">
              <a:rPr lang="en-US" smtClean="0"/>
              <a:t>3/25/2024</a:t>
            </a:fld>
            <a:endParaRPr lang="en-US"/>
          </a:p>
        </p:txBody>
      </p:sp>
      <p:sp>
        <p:nvSpPr>
          <p:cNvPr id="4" name="Footer Placeholder 3">
            <a:extLst>
              <a:ext uri="{FF2B5EF4-FFF2-40B4-BE49-F238E27FC236}">
                <a16:creationId xmlns:a16="http://schemas.microsoft.com/office/drawing/2014/main" id="{431C5D28-F29E-8A42-A735-2471FAF043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7E8B95-7512-3446-8563-7EFBD105E7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8FEBD0-426E-9B46-BF08-D0D8B4099169}" type="slidenum">
              <a:rPr lang="en-US" smtClean="0"/>
              <a:t>‹#›</a:t>
            </a:fld>
            <a:endParaRPr lang="en-US"/>
          </a:p>
        </p:txBody>
      </p:sp>
    </p:spTree>
    <p:extLst>
      <p:ext uri="{BB962C8B-B14F-4D97-AF65-F5344CB8AC3E}">
        <p14:creationId xmlns:p14="http://schemas.microsoft.com/office/powerpoint/2010/main" val="2524801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8FBE2F-5601-F34B-B8BD-82746EC44EDC}"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00A68-CB8C-BF41-A3A5-DAA9F4BACB03}" type="slidenum">
              <a:rPr lang="en-US" smtClean="0"/>
              <a:t>‹#›</a:t>
            </a:fld>
            <a:endParaRPr lang="en-US"/>
          </a:p>
        </p:txBody>
      </p:sp>
    </p:spTree>
    <p:extLst>
      <p:ext uri="{BB962C8B-B14F-4D97-AF65-F5344CB8AC3E}">
        <p14:creationId xmlns:p14="http://schemas.microsoft.com/office/powerpoint/2010/main" val="331116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a:cs typeface="Calibri"/>
            </a:endParaRPr>
          </a:p>
        </p:txBody>
      </p:sp>
      <p:sp>
        <p:nvSpPr>
          <p:cNvPr id="4" name="Slide Number Placeholder 3"/>
          <p:cNvSpPr>
            <a:spLocks noGrp="1"/>
          </p:cNvSpPr>
          <p:nvPr>
            <p:ph type="sldNum" sz="quarter" idx="5"/>
          </p:nvPr>
        </p:nvSpPr>
        <p:spPr/>
        <p:txBody>
          <a:bodyPr/>
          <a:lstStyle/>
          <a:p>
            <a:fld id="{07600A68-CB8C-BF41-A3A5-DAA9F4BACB03}" type="slidenum">
              <a:rPr lang="en-US" smtClean="0"/>
              <a:t>1</a:t>
            </a:fld>
            <a:endParaRPr lang="en-US"/>
          </a:p>
        </p:txBody>
      </p:sp>
    </p:spTree>
    <p:extLst>
      <p:ext uri="{BB962C8B-B14F-4D97-AF65-F5344CB8AC3E}">
        <p14:creationId xmlns:p14="http://schemas.microsoft.com/office/powerpoint/2010/main" val="399772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0" i="0" dirty="0">
                <a:effectLst/>
                <a:latin typeface="Arial" panose="020B0604020202020204" pitchFamily="34" charset="0"/>
                <a:cs typeface="Arial" panose="020B0604020202020204" pitchFamily="34" charset="0"/>
              </a:rPr>
              <a:t>Again, in these instances, we achieve better health outcomes and patient experience through our commitment to evidence-based medicine and the </a:t>
            </a:r>
            <a:r>
              <a:rPr lang="en-US" sz="1050" dirty="0">
                <a:latin typeface="Arial" panose="020B0604020202020204" pitchFamily="34" charset="0"/>
                <a:cs typeface="Arial" panose="020B0604020202020204" pitchFamily="34" charset="0"/>
              </a:rPr>
              <a:t>use of </a:t>
            </a:r>
            <a:r>
              <a:rPr lang="en-US" sz="1050" b="0" i="0" dirty="0">
                <a:effectLst/>
                <a:latin typeface="Arial" panose="020B0604020202020204" pitchFamily="34" charset="0"/>
                <a:cs typeface="Arial" panose="020B0604020202020204" pitchFamily="34" charset="0"/>
              </a:rPr>
              <a:t>our registries to improve our approach to joint-replacement surgeries.</a:t>
            </a:r>
            <a:endParaRPr lang="en-US" sz="1050" b="0" i="0" dirty="0">
              <a:solidFill>
                <a:srgbClr val="172B4D"/>
              </a:solidFill>
              <a:effectLst/>
              <a:latin typeface="Arial" panose="020B0604020202020204" pitchFamily="34" charset="0"/>
              <a:cs typeface="Arial" panose="020B0604020202020204" pitchFamily="34" charset="0"/>
            </a:endParaRPr>
          </a:p>
          <a:p>
            <a:pPr marL="0" marR="0">
              <a:lnSpc>
                <a:spcPct val="107000"/>
              </a:lnSpc>
              <a:spcBef>
                <a:spcPts val="0"/>
              </a:spcBef>
              <a:spcAft>
                <a:spcPts val="80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99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50" b="1" i="0" dirty="0">
                <a:effectLst/>
                <a:latin typeface="Arial" panose="020B0604020202020204" pitchFamily="34" charset="0"/>
                <a:cs typeface="Arial" panose="020B0604020202020204" pitchFamily="34" charset="0"/>
              </a:rPr>
              <a:t>Members getting joint replacements </a:t>
            </a:r>
            <a:r>
              <a:rPr lang="en-US" sz="1050" b="0" i="0" dirty="0">
                <a:effectLst/>
                <a:latin typeface="Arial" panose="020B0604020202020204" pitchFamily="34" charset="0"/>
                <a:cs typeface="Arial" panose="020B0604020202020204" pitchFamily="34" charset="0"/>
              </a:rPr>
              <a:t>at Kaiser Permanente also are more likely to be discharged the same day and safely recover at home, reducing their risk of infection.*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050" b="1" dirty="0">
              <a:latin typeface="Arial" panose="020B0604020202020204" pitchFamily="34" charset="0"/>
              <a:cs typeface="Arial" panose="020B0604020202020204" pitchFamily="34" charset="0"/>
            </a:endParaRPr>
          </a:p>
          <a:p>
            <a:pPr algn="l">
              <a:spcAft>
                <a:spcPts val="600"/>
              </a:spcAft>
            </a:pPr>
            <a:r>
              <a:rPr lang="en-US" sz="1050" b="1" dirty="0">
                <a:latin typeface="Arial" panose="020B0604020202020204" pitchFamily="34" charset="0"/>
                <a:cs typeface="Arial" panose="020B0604020202020204" pitchFamily="34" charset="0"/>
              </a:rPr>
              <a:t>Before and after surgery, </a:t>
            </a:r>
            <a:r>
              <a:rPr lang="en-US" sz="1050" dirty="0">
                <a:latin typeface="Arial" panose="020B0604020202020204" pitchFamily="34" charset="0"/>
                <a:cs typeface="Arial" panose="020B0604020202020204" pitchFamily="34" charset="0"/>
              </a:rPr>
              <a:t>your employees will get personal attention, support, and guidance from our nurse navigators who’ll:</a:t>
            </a:r>
          </a:p>
          <a:p>
            <a:pPr marL="171450" indent="-171450" algn="l">
              <a:spcAft>
                <a:spcPts val="600"/>
              </a:spcAft>
              <a:buFont typeface="Arial" panose="020B0604020202020204" pitchFamily="34" charset="0"/>
              <a:buChar char="•"/>
            </a:pPr>
            <a:r>
              <a:rPr lang="en-US" sz="1050" dirty="0">
                <a:latin typeface="Arial" panose="020B0604020202020204" pitchFamily="34" charset="0"/>
                <a:cs typeface="Arial" panose="020B0604020202020204" pitchFamily="34" charset="0"/>
              </a:rPr>
              <a:t>Provide patient education resources</a:t>
            </a:r>
          </a:p>
          <a:p>
            <a:pPr marL="171450" indent="-171450" algn="l">
              <a:spcAft>
                <a:spcPts val="600"/>
              </a:spcAft>
              <a:buFont typeface="Arial" panose="020B0604020202020204" pitchFamily="34" charset="0"/>
              <a:buChar char="•"/>
            </a:pPr>
            <a:r>
              <a:rPr lang="en-US" sz="1050" dirty="0">
                <a:latin typeface="Arial" panose="020B0604020202020204" pitchFamily="34" charset="0"/>
                <a:cs typeface="Arial" panose="020B0604020202020204" pitchFamily="34" charset="0"/>
              </a:rPr>
              <a:t>Coordinate care services</a:t>
            </a:r>
            <a:endParaRPr lang="en-US" sz="1050" strike="sngStrike" dirty="0">
              <a:latin typeface="Arial" panose="020B0604020202020204" pitchFamily="34" charset="0"/>
              <a:cs typeface="Arial" panose="020B0604020202020204" pitchFamily="34" charset="0"/>
            </a:endParaRPr>
          </a:p>
          <a:p>
            <a:pPr marL="171450" indent="-171450" algn="l">
              <a:spcAft>
                <a:spcPts val="600"/>
              </a:spcAft>
              <a:buFont typeface="Arial" panose="020B0604020202020204" pitchFamily="34" charset="0"/>
              <a:buChar char="•"/>
            </a:pPr>
            <a:r>
              <a:rPr lang="en-US" sz="1050" dirty="0">
                <a:latin typeface="Arial" panose="020B0604020202020204" pitchFamily="34" charset="0"/>
                <a:cs typeface="Arial" panose="020B0604020202020204" pitchFamily="34" charset="0"/>
              </a:rPr>
              <a:t>Monitor rehabilitation and recovery plans</a:t>
            </a:r>
          </a:p>
          <a:p>
            <a:pPr marL="171450" indent="-171450" algn="l">
              <a:spcAft>
                <a:spcPts val="600"/>
              </a:spcAft>
              <a:buFont typeface="Arial" panose="020B0604020202020204" pitchFamily="34" charset="0"/>
              <a:buChar char="•"/>
            </a:pPr>
            <a:r>
              <a:rPr lang="en-US" sz="1050" dirty="0">
                <a:latin typeface="Arial" panose="020B0604020202020204" pitchFamily="34" charset="0"/>
                <a:cs typeface="Arial" panose="020B0604020202020204" pitchFamily="34" charset="0"/>
              </a:rPr>
              <a:t>Address post-operative concerns</a:t>
            </a:r>
          </a:p>
          <a:p>
            <a:pPr algn="l">
              <a:spcAft>
                <a:spcPts val="600"/>
              </a:spcAft>
            </a:pPr>
            <a:r>
              <a:rPr lang="en-US" sz="1050" dirty="0">
                <a:latin typeface="Arial" panose="020B0604020202020204" pitchFamily="34" charset="0"/>
                <a:cs typeface="Arial" panose="020B0604020202020204" pitchFamily="34" charset="0"/>
              </a:rPr>
              <a:t>_______________________________________________________________________</a:t>
            </a:r>
          </a:p>
          <a:p>
            <a:pPr marL="0" marR="0">
              <a:lnSpc>
                <a:spcPct val="107000"/>
              </a:lnSpc>
              <a:spcBef>
                <a:spcPts val="0"/>
              </a:spcBef>
              <a:spcAft>
                <a:spcPts val="800"/>
              </a:spcAft>
            </a:pPr>
            <a:r>
              <a:rPr lang="en-US" sz="1050" dirty="0">
                <a:effectLst/>
                <a:latin typeface="Arial" panose="020B0604020202020204" pitchFamily="34" charset="0"/>
                <a:ea typeface="Times New Roman" panose="02020603050405020304" pitchFamily="18" charset="0"/>
                <a:cs typeface="Arial" panose="020B0604020202020204" pitchFamily="34" charset="0"/>
              </a:rPr>
              <a:t>*</a:t>
            </a:r>
            <a:r>
              <a:rPr lang="it-IT" sz="1050" dirty="0">
                <a:effectLst/>
                <a:latin typeface="Arial" panose="020B0604020202020204" pitchFamily="34" charset="0"/>
                <a:ea typeface="Times New Roman" panose="02020603050405020304" pitchFamily="18" charset="0"/>
                <a:cs typeface="Arial" panose="020B0604020202020204" pitchFamily="34" charset="0"/>
              </a:rPr>
              <a:t>Kaiser Permanente internal data, Northern California.</a:t>
            </a:r>
            <a:endParaRPr lang="en-US" sz="105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131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A50B7-3BAA-3CB4-D9D2-E8FCF9BCA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E2F96-DAC2-0BB0-E6E2-24E4D323A1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692BA-103D-D4EF-1A76-70E091590134}"/>
              </a:ext>
            </a:extLst>
          </p:cNvPr>
          <p:cNvSpPr>
            <a:spLocks noGrp="1"/>
          </p:cNvSpPr>
          <p:nvPr>
            <p:ph type="body" idx="1"/>
          </p:nvPr>
        </p:nvSpPr>
        <p:spPr/>
        <p:txBody>
          <a:bodyPr/>
          <a:lstStyle/>
          <a:p>
            <a:pPr algn="l"/>
            <a:r>
              <a:rPr lang="en-US" sz="1200" b="1" i="0" dirty="0">
                <a:effectLst/>
                <a:latin typeface="Arial" panose="020B0604020202020204" pitchFamily="34" charset="0"/>
                <a:cs typeface="Arial" panose="020B0604020202020204" pitchFamily="34" charset="0"/>
              </a:rPr>
              <a:t>Slide notes:</a:t>
            </a:r>
          </a:p>
          <a:p>
            <a:pPr algn="l"/>
            <a:endParaRPr lang="en-US" sz="1200" b="1" i="0" dirty="0">
              <a:effectLst/>
              <a:latin typeface="Arial" panose="020B0604020202020204" pitchFamily="34" charset="0"/>
              <a:cs typeface="Arial" panose="020B060402020202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Kaiser Permanente conducts surveillance on surgeries for musculoskeletal conditions and post-operative outcomes via medical device registries. These registries are used to enhance quality of care and improve member safety, including reducing the risk of post-operative infections. </a:t>
            </a:r>
            <a:endParaRPr lang="en-US" sz="1200" b="1" i="0" dirty="0">
              <a:effectLst/>
              <a:latin typeface="Arial" panose="020B0604020202020204" pitchFamily="34" charset="0"/>
              <a:cs typeface="Arial" panose="020B0604020202020204" pitchFamily="34" charset="0"/>
            </a:endParaRPr>
          </a:p>
          <a:p>
            <a:pPr algn="l"/>
            <a:endParaRPr lang="en-US" sz="1200" b="0" i="0" dirty="0">
              <a:effectLst/>
              <a:latin typeface="Arial" panose="020B0604020202020204" pitchFamily="34" charset="0"/>
              <a:cs typeface="Arial" panose="020B0604020202020204" pitchFamily="34" charset="0"/>
            </a:endParaRPr>
          </a:p>
          <a:p>
            <a:pPr algn="l"/>
            <a:r>
              <a:rPr lang="en-US" sz="1200" b="0" i="0" dirty="0">
                <a:effectLst/>
                <a:latin typeface="Arial" panose="020B0604020202020204" pitchFamily="34" charset="0"/>
                <a:cs typeface="Arial" panose="020B0604020202020204" pitchFamily="34" charset="0"/>
              </a:rPr>
              <a:t>ACLR (anterior cruciate ligament reconstruction)</a:t>
            </a:r>
          </a:p>
          <a:p>
            <a:pPr algn="l"/>
            <a:r>
              <a:rPr lang="en-US" sz="1200" b="0" i="0" dirty="0">
                <a:effectLst/>
                <a:latin typeface="Arial" panose="020B0604020202020204" pitchFamily="34" charset="0"/>
                <a:cs typeface="Arial" panose="020B0604020202020204" pitchFamily="34" charset="0"/>
              </a:rPr>
              <a:t>TSA (total shoulder arthroplasty), RTSA (reverse total shoulder arthroplasty)</a:t>
            </a:r>
          </a:p>
          <a:p>
            <a:pPr algn="l"/>
            <a:endParaRPr lang="en-US" sz="1200" b="0" i="0" dirty="0">
              <a:effectLst/>
              <a:latin typeface="Arial" panose="020B0604020202020204" pitchFamily="34" charset="0"/>
              <a:cs typeface="Arial" panose="020B0604020202020204" pitchFamily="34" charset="0"/>
            </a:endParaRPr>
          </a:p>
          <a:p>
            <a:pPr algn="l"/>
            <a:r>
              <a:rPr lang="en-US" sz="1200" b="1" i="0" dirty="0">
                <a:effectLst/>
                <a:latin typeface="Arial" panose="020B0604020202020204" pitchFamily="34" charset="0"/>
                <a:cs typeface="Arial" panose="020B0604020202020204" pitchFamily="34" charset="0"/>
              </a:rPr>
              <a:t>Slide sources:</a:t>
            </a:r>
          </a:p>
          <a:p>
            <a:pPr algn="l"/>
            <a:endParaRPr lang="en-US" sz="1200" b="0" i="0" dirty="0">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dirty="0">
                <a:effectLst/>
                <a:latin typeface="Arial" panose="020B0604020202020204" pitchFamily="34" charset="0"/>
                <a:cs typeface="Arial" panose="020B0604020202020204" pitchFamily="34" charset="0"/>
              </a:rPr>
              <a:t>Thomas K. </a:t>
            </a:r>
            <a:r>
              <a:rPr lang="en-US" sz="1200" b="0" i="0" dirty="0" err="1">
                <a:effectLst/>
                <a:latin typeface="Arial" panose="020B0604020202020204" pitchFamily="34" charset="0"/>
                <a:cs typeface="Arial" panose="020B0604020202020204" pitchFamily="34" charset="0"/>
              </a:rPr>
              <a:t>Fehring</a:t>
            </a:r>
            <a:r>
              <a:rPr lang="en-US" sz="1200" b="0" i="0" dirty="0">
                <a:effectLst/>
                <a:latin typeface="Arial" panose="020B0604020202020204" pitchFamily="34" charset="0"/>
                <a:cs typeface="Arial" panose="020B0604020202020204" pitchFamily="34" charset="0"/>
              </a:rPr>
              <a:t> et al., “What’s New in Musculoskeletal Infection,” </a:t>
            </a:r>
            <a:r>
              <a:rPr lang="en-US" sz="1200" b="0" i="1" dirty="0">
                <a:effectLst/>
                <a:latin typeface="Arial" panose="020B0604020202020204" pitchFamily="34" charset="0"/>
                <a:cs typeface="Arial" panose="020B0604020202020204" pitchFamily="34" charset="0"/>
              </a:rPr>
              <a:t>The Journal of Bone and Joint Surgery</a:t>
            </a:r>
            <a:r>
              <a:rPr lang="en-US" sz="1200" b="0" i="0" dirty="0">
                <a:effectLst/>
                <a:latin typeface="Arial" panose="020B0604020202020204" pitchFamily="34" charset="0"/>
                <a:cs typeface="Arial" panose="020B0604020202020204" pitchFamily="34" charset="0"/>
              </a:rPr>
              <a:t>, July 15, 2020. https://</a:t>
            </a:r>
            <a:r>
              <a:rPr lang="en-US" sz="1200" b="0" i="0" dirty="0" err="1">
                <a:effectLst/>
                <a:latin typeface="Arial" panose="020B0604020202020204" pitchFamily="34" charset="0"/>
                <a:cs typeface="Arial" panose="020B0604020202020204" pitchFamily="34" charset="0"/>
              </a:rPr>
              <a:t>www.ncbi.nlm.nih.gov</a:t>
            </a:r>
            <a:r>
              <a:rPr lang="en-US" sz="1200" b="0" i="0" dirty="0">
                <a:effectLst/>
                <a:latin typeface="Arial" panose="020B0604020202020204" pitchFamily="34" charset="0"/>
                <a:cs typeface="Arial" panose="020B0604020202020204" pitchFamily="34" charset="0"/>
              </a:rPr>
              <a:t>/</a:t>
            </a:r>
            <a:r>
              <a:rPr lang="en-US" sz="1200" b="0" i="0" dirty="0" err="1">
                <a:effectLst/>
                <a:latin typeface="Arial" panose="020B0604020202020204" pitchFamily="34" charset="0"/>
                <a:cs typeface="Arial" panose="020B0604020202020204" pitchFamily="34" charset="0"/>
              </a:rPr>
              <a:t>pmc</a:t>
            </a:r>
            <a:r>
              <a:rPr lang="en-US" sz="1200" b="0" i="0" dirty="0">
                <a:effectLst/>
                <a:latin typeface="Arial" panose="020B0604020202020204" pitchFamily="34" charset="0"/>
                <a:cs typeface="Arial" panose="020B0604020202020204" pitchFamily="34" charset="0"/>
              </a:rPr>
              <a:t>/articles/PMC7431136/ </a:t>
            </a:r>
          </a:p>
          <a:p>
            <a:pPr marL="228600" indent="-228600" algn="l">
              <a:buAutoNum type="arabicPeriod"/>
            </a:pPr>
            <a:r>
              <a:rPr lang="en-US" sz="1200" b="0" i="0" dirty="0">
                <a:effectLst/>
                <a:latin typeface="Arial" panose="020B0604020202020204" pitchFamily="34" charset="0"/>
                <a:cs typeface="Arial" panose="020B0604020202020204" pitchFamily="34" charset="0"/>
              </a:rPr>
              <a:t>Kaiser Permanente internal data, 2020.</a:t>
            </a:r>
          </a:p>
          <a:p>
            <a:pPr marL="228600" indent="-228600" algn="l">
              <a:buAutoNum type="arabicPeriod"/>
            </a:pPr>
            <a:r>
              <a:rPr lang="en-US" sz="1200" b="0" i="0" dirty="0">
                <a:effectLst/>
                <a:latin typeface="Arial" panose="020B0604020202020204" pitchFamily="34" charset="0"/>
                <a:cs typeface="Arial" panose="020B0604020202020204" pitchFamily="34" charset="0"/>
              </a:rPr>
              <a:t>Kaiser Permanente internal data, 2019.</a:t>
            </a:r>
          </a:p>
          <a:p>
            <a:pPr marL="228600" indent="-228600" algn="l">
              <a:buAutoNum type="arabicPeriod"/>
            </a:pPr>
            <a:r>
              <a:rPr lang="en-US" sz="1200" b="0" i="0" dirty="0">
                <a:effectLst/>
                <a:latin typeface="Arial" panose="020B0604020202020204" pitchFamily="34" charset="0"/>
                <a:cs typeface="Arial" panose="020B0604020202020204" pitchFamily="34" charset="0"/>
              </a:rPr>
              <a:t>Lei Zhang et al., “A Systematic Review and Meta-analysis of Risk Factors for an Infection After Anterior Cruciate Ligament Reconstruction,” </a:t>
            </a:r>
            <a:r>
              <a:rPr lang="en-US" sz="1200" b="0" i="1" dirty="0" err="1">
                <a:effectLst/>
                <a:latin typeface="Arial" panose="020B0604020202020204" pitchFamily="34" charset="0"/>
                <a:cs typeface="Arial" panose="020B0604020202020204" pitchFamily="34" charset="0"/>
              </a:rPr>
              <a:t>Orthopaedic</a:t>
            </a:r>
            <a:r>
              <a:rPr lang="en-US" sz="1200" b="0" i="1" dirty="0">
                <a:effectLst/>
                <a:latin typeface="Arial" panose="020B0604020202020204" pitchFamily="34" charset="0"/>
                <a:cs typeface="Arial" panose="020B0604020202020204" pitchFamily="34" charset="0"/>
              </a:rPr>
              <a:t> Journal of Sports Medicine</a:t>
            </a:r>
            <a:r>
              <a:rPr lang="en-US" sz="1200" b="0" i="0" dirty="0">
                <a:effectLst/>
                <a:latin typeface="Arial" panose="020B0604020202020204" pitchFamily="34" charset="0"/>
                <a:cs typeface="Arial" panose="020B0604020202020204" pitchFamily="34" charset="0"/>
              </a:rPr>
              <a:t>, October 13, 2023. https://</a:t>
            </a:r>
            <a:r>
              <a:rPr lang="en-US" sz="1200" b="0" i="0" dirty="0" err="1">
                <a:effectLst/>
                <a:latin typeface="Arial" panose="020B0604020202020204" pitchFamily="34" charset="0"/>
                <a:cs typeface="Arial" panose="020B0604020202020204" pitchFamily="34" charset="0"/>
              </a:rPr>
              <a:t>pubmed.ncbi.nlm.nih.gov</a:t>
            </a:r>
            <a:r>
              <a:rPr lang="en-US" sz="1200" b="0" i="0" dirty="0">
                <a:effectLst/>
                <a:latin typeface="Arial" panose="020B0604020202020204" pitchFamily="34" charset="0"/>
                <a:cs typeface="Arial" panose="020B0604020202020204" pitchFamily="34" charset="0"/>
              </a:rPr>
              <a:t>/37846316/</a:t>
            </a:r>
          </a:p>
          <a:p>
            <a:pPr marL="228600" indent="-228600" algn="l">
              <a:buAutoNum type="arabicPeriod"/>
            </a:pPr>
            <a:r>
              <a:rPr lang="en-US" sz="1200" b="0" i="0" dirty="0">
                <a:effectLst/>
                <a:latin typeface="Arial" panose="020B0604020202020204" pitchFamily="34" charset="0"/>
                <a:cs typeface="Arial" panose="020B0604020202020204" pitchFamily="34" charset="0"/>
              </a:rPr>
              <a:t>Steven M. Kurtz et al., “Are We Winning or Losing the Battle With Periprosthetic Joint Infection: Trends in Periprosthetic Joint Infection and Mortality Risk for the Medicare Population,” </a:t>
            </a:r>
            <a:r>
              <a:rPr lang="en-US" sz="1200" b="0" i="1" dirty="0">
                <a:effectLst/>
                <a:latin typeface="Arial" panose="020B0604020202020204" pitchFamily="34" charset="0"/>
                <a:cs typeface="Arial" panose="020B0604020202020204" pitchFamily="34" charset="0"/>
              </a:rPr>
              <a:t>The Journal of Arthroplasty</a:t>
            </a:r>
            <a:r>
              <a:rPr lang="en-US" sz="1200" b="0" i="0" dirty="0">
                <a:effectLst/>
                <a:latin typeface="Arial" panose="020B0604020202020204" pitchFamily="34" charset="0"/>
                <a:cs typeface="Arial" panose="020B0604020202020204" pitchFamily="34" charset="0"/>
              </a:rPr>
              <a:t>, October 2018. https://</a:t>
            </a:r>
            <a:r>
              <a:rPr lang="en-US" sz="1200" b="0" i="0" dirty="0" err="1">
                <a:effectLst/>
                <a:latin typeface="Arial" panose="020B0604020202020204" pitchFamily="34" charset="0"/>
                <a:cs typeface="Arial" panose="020B0604020202020204" pitchFamily="34" charset="0"/>
              </a:rPr>
              <a:t>pubmed.ncbi.nlm.nih.gov</a:t>
            </a:r>
            <a:r>
              <a:rPr lang="en-US" sz="1200" b="0" i="0" dirty="0">
                <a:effectLst/>
                <a:latin typeface="Arial" panose="020B0604020202020204" pitchFamily="34" charset="0"/>
                <a:cs typeface="Arial" panose="020B0604020202020204" pitchFamily="34" charset="0"/>
              </a:rPr>
              <a:t>/29914821/</a:t>
            </a:r>
          </a:p>
          <a:p>
            <a:pPr marL="228600" indent="-228600" algn="l">
              <a:buAutoNum type="arabicPeriod"/>
            </a:pPr>
            <a:r>
              <a:rPr lang="en-US" sz="1200" b="0" i="0" dirty="0">
                <a:effectLst/>
                <a:latin typeface="Arial" panose="020B0604020202020204" pitchFamily="34" charset="0"/>
                <a:cs typeface="Arial" panose="020B0604020202020204" pitchFamily="34" charset="0"/>
              </a:rPr>
              <a:t>See note 4.</a:t>
            </a:r>
          </a:p>
          <a:p>
            <a:pPr marL="228600" indent="-228600" algn="l">
              <a:buAutoNum type="arabicPeriod"/>
            </a:pPr>
            <a:r>
              <a:rPr lang="en-US" sz="1200" b="0" i="0" dirty="0">
                <a:effectLst/>
                <a:latin typeface="Arial" panose="020B0604020202020204" pitchFamily="34" charset="0"/>
                <a:cs typeface="Arial" panose="020B0604020202020204" pitchFamily="34" charset="0"/>
              </a:rPr>
              <a:t>Kenneth E. Stewart et al., “Trends and Prediction of Surgical Site Infection After Elective Spine Surgery: An Analysis of the American College of Surgeons National Surgical Quality Improvement Project Database,” </a:t>
            </a:r>
            <a:r>
              <a:rPr lang="en-US" sz="1200" b="0" i="1" dirty="0">
                <a:effectLst/>
                <a:latin typeface="Arial" panose="020B0604020202020204" pitchFamily="34" charset="0"/>
                <a:cs typeface="Arial" panose="020B0604020202020204" pitchFamily="34" charset="0"/>
              </a:rPr>
              <a:t>Surgical Infections</a:t>
            </a:r>
            <a:r>
              <a:rPr lang="en-US" sz="1200" b="0" i="0" dirty="0">
                <a:effectLst/>
                <a:latin typeface="Arial" panose="020B0604020202020204" pitchFamily="34" charset="0"/>
                <a:cs typeface="Arial" panose="020B0604020202020204" pitchFamily="34" charset="0"/>
              </a:rPr>
              <a:t>, August 2023. https://</a:t>
            </a:r>
            <a:r>
              <a:rPr lang="en-US" sz="1200" b="0" i="0" dirty="0" err="1">
                <a:effectLst/>
                <a:latin typeface="Arial" panose="020B0604020202020204" pitchFamily="34" charset="0"/>
                <a:cs typeface="Arial" panose="020B0604020202020204" pitchFamily="34" charset="0"/>
              </a:rPr>
              <a:t>pubmed.ncbi.nlm.nih.gov</a:t>
            </a:r>
            <a:r>
              <a:rPr lang="en-US" sz="1200" b="0" i="0" dirty="0">
                <a:effectLst/>
                <a:latin typeface="Arial" panose="020B0604020202020204" pitchFamily="34" charset="0"/>
                <a:cs typeface="Arial" panose="020B0604020202020204" pitchFamily="34" charset="0"/>
              </a:rPr>
              <a:t>/37311216/</a:t>
            </a:r>
          </a:p>
          <a:p>
            <a:pPr marL="228600" indent="-228600" algn="l">
              <a:buAutoNum type="arabicPeriod"/>
            </a:pPr>
            <a:r>
              <a:rPr lang="en-US" sz="1200" b="0" i="0" dirty="0">
                <a:effectLst/>
                <a:latin typeface="Arial" panose="020B0604020202020204" pitchFamily="34" charset="0"/>
                <a:cs typeface="Arial" panose="020B0604020202020204" pitchFamily="34" charset="0"/>
              </a:rPr>
              <a:t>Justin M. Givens et al., “Complication rates following reverse and anatomic shoulder replacement in treatment of glenohumeral arthritis: a 10-year Medicare review study,” </a:t>
            </a:r>
            <a:r>
              <a:rPr lang="en-US" sz="1200" b="0" i="1" dirty="0">
                <a:effectLst/>
                <a:latin typeface="Arial" panose="020B0604020202020204" pitchFamily="34" charset="0"/>
                <a:cs typeface="Arial" panose="020B0604020202020204" pitchFamily="34" charset="0"/>
              </a:rPr>
              <a:t>Journal of Shoulder and Elbow Surgery</a:t>
            </a:r>
            <a:r>
              <a:rPr lang="en-US" sz="1200" b="0" i="0" dirty="0">
                <a:effectLst/>
                <a:latin typeface="Arial" panose="020B0604020202020204" pitchFamily="34" charset="0"/>
                <a:cs typeface="Arial" panose="020B0604020202020204" pitchFamily="34" charset="0"/>
              </a:rPr>
              <a:t>, February 2024. https://</a:t>
            </a:r>
            <a:r>
              <a:rPr lang="en-US" sz="1200" b="0" i="0" dirty="0" err="1">
                <a:effectLst/>
                <a:latin typeface="Arial" panose="020B0604020202020204" pitchFamily="34" charset="0"/>
                <a:cs typeface="Arial" panose="020B0604020202020204" pitchFamily="34" charset="0"/>
              </a:rPr>
              <a:t>pubmed.ncbi.nlm.nih.gov</a:t>
            </a:r>
            <a:r>
              <a:rPr lang="en-US" sz="1200" b="0" i="0" dirty="0">
                <a:effectLst/>
                <a:latin typeface="Arial" panose="020B0604020202020204" pitchFamily="34" charset="0"/>
                <a:cs typeface="Arial" panose="020B0604020202020204" pitchFamily="34" charset="0"/>
              </a:rPr>
              <a:t>/37473905/</a:t>
            </a:r>
          </a:p>
          <a:p>
            <a:pPr marL="0" marR="0">
              <a:lnSpc>
                <a:spcPct val="107000"/>
              </a:lnSpc>
              <a:spcBef>
                <a:spcPts val="0"/>
              </a:spcBef>
              <a:spcAft>
                <a:spcPts val="80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E94693D9-116E-6428-1705-78F7F4AD01EB}"/>
              </a:ext>
            </a:extLst>
          </p:cNvPr>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436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a:cs typeface="Calibri"/>
            </a:endParaRPr>
          </a:p>
        </p:txBody>
      </p:sp>
      <p:sp>
        <p:nvSpPr>
          <p:cNvPr id="4" name="Slide Number Placeholder 3"/>
          <p:cNvSpPr>
            <a:spLocks noGrp="1"/>
          </p:cNvSpPr>
          <p:nvPr>
            <p:ph type="sldNum" sz="quarter" idx="5"/>
          </p:nvPr>
        </p:nvSpPr>
        <p:spPr/>
        <p:txBody>
          <a:bodyPr/>
          <a:lstStyle/>
          <a:p>
            <a:fld id="{07600A68-CB8C-BF41-A3A5-DAA9F4BACB03}" type="slidenum">
              <a:rPr lang="en-US" smtClean="0"/>
              <a:t>2</a:t>
            </a:fld>
            <a:endParaRPr lang="en-US"/>
          </a:p>
        </p:txBody>
      </p:sp>
    </p:spTree>
    <p:extLst>
      <p:ext uri="{BB962C8B-B14F-4D97-AF65-F5344CB8AC3E}">
        <p14:creationId xmlns:p14="http://schemas.microsoft.com/office/powerpoint/2010/main" val="704312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1050" b="1" u="none" strike="noStrike" kern="1200" cap="none" spc="-5" normalizeH="0" baseline="0" noProof="0" dirty="0">
                <a:ln>
                  <a:noFill/>
                </a:ln>
                <a:effectLst/>
                <a:uLnTx/>
                <a:uFillTx/>
                <a:latin typeface="Arial" panose="020B0604020202020204" pitchFamily="34" charset="0"/>
                <a:cs typeface="Arial" panose="020B0604020202020204" pitchFamily="34" charset="0"/>
              </a:rPr>
              <a:t>Musculoskeletal conditions include:</a:t>
            </a:r>
            <a:endParaRPr kumimoji="0" lang="en-US" sz="1050" b="1" u="none" kern="1200" cap="none" spc="-5" normalizeH="0" baseline="30000" noProof="0" dirty="0">
              <a:ln>
                <a:noFill/>
              </a:ln>
              <a:effectLst/>
              <a:uLnTx/>
              <a:uFillTx/>
              <a:latin typeface="Arial" panose="020B0604020202020204" pitchFamily="34" charset="0"/>
              <a:cs typeface="Arial" panose="020B0604020202020204" pitchFamily="34" charset="0"/>
            </a:endParaRPr>
          </a:p>
          <a:p>
            <a:pPr marL="0" marR="0" lvl="0" indent="0" algn="l" defTabSz="914115" rtl="0" eaLnBrk="1" fontAlgn="auto" latinLnBrk="0" hangingPunct="1">
              <a:lnSpc>
                <a:spcPct val="100000"/>
              </a:lnSpc>
              <a:spcBef>
                <a:spcPts val="0"/>
              </a:spcBef>
              <a:spcAft>
                <a:spcPts val="0"/>
              </a:spcAft>
              <a:buClrTx/>
              <a:buSzTx/>
              <a:buFontTx/>
              <a:buNone/>
              <a:tabLst/>
              <a:defRPr/>
            </a:pPr>
            <a:endParaRPr kumimoji="0" lang="en-US" sz="1050" i="0" u="none" kern="1200" cap="none" spc="-5" normalizeH="0" baseline="30000" noProof="0" dirty="0">
              <a:ln>
                <a:noFill/>
              </a:ln>
              <a:effectLst/>
              <a:uLnTx/>
              <a:uFillTx/>
              <a:latin typeface="Arial" panose="020B0604020202020204" pitchFamily="34" charset="0"/>
              <a:cs typeface="Arial" panose="020B0604020202020204" pitchFamily="34" charset="0"/>
            </a:endParaRPr>
          </a:p>
          <a:p>
            <a:pPr marL="171450" marR="0" lvl="0" indent="-1714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Arthritis</a:t>
            </a:r>
          </a:p>
          <a:p>
            <a:pPr marL="171450" marR="0" lvl="0" indent="-1714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Back, neck, and shoulder pain</a:t>
            </a:r>
          </a:p>
          <a:p>
            <a:pPr marL="171450" marR="0" lvl="0" indent="-1714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Carpal tunnel syndrome</a:t>
            </a:r>
          </a:p>
          <a:p>
            <a:pPr marL="171450" marR="0" lvl="0" indent="-1714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Sprains, strains, and tears</a:t>
            </a:r>
          </a:p>
          <a:p>
            <a:pPr marL="171450" marR="0" lvl="0" indent="-1714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Tendonitis</a:t>
            </a:r>
          </a:p>
          <a:p>
            <a:pPr marL="171450" marR="0" lvl="0" indent="-1714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11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1" u="none" strike="noStrike" kern="1200" cap="none" spc="0" normalizeH="0" baseline="0" noProof="0" dirty="0">
                <a:ln>
                  <a:noFill/>
                </a:ln>
                <a:effectLst/>
                <a:uLnTx/>
                <a:uFillTx/>
                <a:latin typeface="Arial" panose="020B0604020202020204" pitchFamily="34" charset="0"/>
                <a:cs typeface="Arial" panose="020B0604020202020204" pitchFamily="34" charset="0"/>
              </a:rPr>
              <a:t>Musculoskeletal conditions are incredibly common…</a:t>
            </a:r>
            <a:endParaRPr lang="en-US" sz="1050" dirty="0">
              <a:latin typeface="Arial" panose="020B0604020202020204" pitchFamily="34" charset="0"/>
              <a:cs typeface="Arial" panose="020B0604020202020204" pitchFamily="34" charset="0"/>
            </a:endParaRPr>
          </a:p>
          <a:p>
            <a:pPr marL="0" marR="0" lvl="0" indent="0" algn="l" defTabSz="91411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More than </a:t>
            </a:r>
            <a:r>
              <a:rPr kumimoji="0" lang="en-US" sz="1050" i="0" u="none" kern="1200" cap="none" spc="0" normalizeH="0" baseline="0" noProof="0" dirty="0">
                <a:ln>
                  <a:noFill/>
                </a:ln>
                <a:effectLst/>
                <a:uLnTx/>
                <a:uFillTx/>
                <a:latin typeface="Arial" panose="020B0604020202020204" pitchFamily="34" charset="0"/>
                <a:cs typeface="Arial" panose="020B0604020202020204" pitchFamily="34" charset="0"/>
              </a:rPr>
              <a:t>half</a:t>
            </a: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 of </a:t>
            </a:r>
            <a:r>
              <a:rPr kumimoji="0" lang="en-US" sz="1050" i="0" u="none" kern="1200" cap="none" spc="0" normalizeH="0" baseline="0" noProof="0" dirty="0">
                <a:ln>
                  <a:noFill/>
                </a:ln>
                <a:effectLst/>
                <a:uLnTx/>
                <a:uFillTx/>
                <a:latin typeface="Arial" panose="020B0604020202020204" pitchFamily="34" charset="0"/>
                <a:cs typeface="Arial" panose="020B0604020202020204" pitchFamily="34" charset="0"/>
              </a:rPr>
              <a:t>disabilities </a:t>
            </a: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are due to musculoskeletal disorders.</a:t>
            </a:r>
            <a:r>
              <a:rPr kumimoji="0" lang="en-US" sz="1050" i="0" u="none" strike="noStrike" kern="1200" cap="none" spc="0" normalizeH="0" baseline="30000" noProof="0" dirty="0">
                <a:ln>
                  <a:noFill/>
                </a:ln>
                <a:effectLst/>
                <a:uLnTx/>
                <a:uFillTx/>
                <a:latin typeface="Arial" panose="020B0604020202020204" pitchFamily="34" charset="0"/>
                <a:cs typeface="Arial" panose="020B0604020202020204" pitchFamily="34" charset="0"/>
              </a:rPr>
              <a:t>1</a:t>
            </a:r>
          </a:p>
          <a:p>
            <a:pPr marL="0" marR="0" lvl="0" indent="0" algn="l" defTabSz="91411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50" b="0" i="0" u="none" strike="noStrike" kern="1200" cap="none" spc="0" normalizeH="0" baseline="30000" noProof="0" dirty="0">
              <a:ln>
                <a:noFill/>
              </a:ln>
              <a:effectLst/>
              <a:uLnTx/>
              <a:uFillTx/>
              <a:latin typeface="Arial" panose="020B0604020202020204" pitchFamily="34" charset="0"/>
              <a:cs typeface="Arial" panose="020B0604020202020204" pitchFamily="34" charset="0"/>
            </a:endParaRPr>
          </a:p>
          <a:p>
            <a:pPr marL="0" marR="0" lvl="0" indent="0" algn="l" defTabSz="91411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50" b="0" i="0" u="none" strike="noStrike" kern="1200" cap="none" spc="0" normalizeH="0" baseline="30000" noProof="0" dirty="0">
              <a:ln>
                <a:noFill/>
              </a:ln>
              <a:effectLst/>
              <a:uLnTx/>
              <a:uFillTx/>
              <a:latin typeface="Arial" panose="020B0604020202020204" pitchFamily="34" charset="0"/>
              <a:cs typeface="Arial" panose="020B0604020202020204" pitchFamily="34" charset="0"/>
            </a:endParaRPr>
          </a:p>
          <a:p>
            <a:pPr marL="0" marR="0" lvl="0" indent="0" algn="l" defTabSz="91411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dirty="0">
                <a:latin typeface="Arial" panose="020B0604020202020204" pitchFamily="34" charset="0"/>
                <a:cs typeface="Arial" panose="020B0604020202020204" pitchFamily="34" charset="0"/>
              </a:rPr>
              <a:t>Regarding musculoskeletal disorders and their comorbidities…</a:t>
            </a:r>
          </a:p>
          <a:p>
            <a:pPr marL="0" marR="0" lvl="0" indent="0" algn="l" defTabSz="91411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dirty="0">
                <a:effectLst/>
                <a:latin typeface="Arial" panose="020B0604020202020204" pitchFamily="34" charset="0"/>
                <a:ea typeface="Calibri" panose="020F0502020204030204" pitchFamily="34" charset="0"/>
                <a:cs typeface="Arial" panose="020B0604020202020204" pitchFamily="34" charset="0"/>
              </a:rPr>
              <a:t>It has been estimated that up to 45% of chronic pain sufferers have depression, compared with 5% of the general population.</a:t>
            </a:r>
            <a:r>
              <a:rPr lang="en-US" sz="1050" baseline="30000" dirty="0">
                <a:effectLst/>
                <a:latin typeface="Arial" panose="020B0604020202020204" pitchFamily="34" charset="0"/>
                <a:ea typeface="Calibri" panose="020F0502020204030204" pitchFamily="34" charset="0"/>
                <a:cs typeface="Arial" panose="020B0604020202020204" pitchFamily="34" charset="0"/>
              </a:rPr>
              <a:t>2</a:t>
            </a:r>
            <a:endParaRPr kumimoji="0" lang="en-US" sz="1050" b="0" i="0" u="none" strike="noStrike" kern="1200" cap="none" spc="-5"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11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spc="-5" dirty="0">
                <a:latin typeface="Arial" panose="020B0604020202020204" pitchFamily="34" charset="0"/>
                <a:cs typeface="Arial" panose="020B0604020202020204" pitchFamily="34" charset="0"/>
              </a:rPr>
              <a:t>______________________________________________________________________</a:t>
            </a:r>
            <a:endParaRPr kumimoji="0" lang="en-US" sz="1050" b="0" i="0" u="none" strike="noStrike" kern="1200" cap="none" spc="-5"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11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a:lnSpc>
                <a:spcPct val="107000"/>
              </a:lnSpc>
              <a:spcBef>
                <a:spcPts val="0"/>
              </a:spcBef>
              <a:spcAft>
                <a:spcPts val="800"/>
              </a:spcAft>
            </a:pPr>
            <a:r>
              <a:rPr kumimoji="0" lang="en-US" sz="1050" i="0" u="none" strike="noStrike" kern="1200" cap="none" spc="0" normalizeH="0" baseline="30000" noProof="0" dirty="0">
                <a:ln>
                  <a:noFill/>
                </a:ln>
                <a:effectLst/>
                <a:uLnTx/>
                <a:uFillTx/>
                <a:latin typeface="Arial" panose="020B0604020202020204" pitchFamily="34" charset="0"/>
                <a:cs typeface="Arial" panose="020B0604020202020204" pitchFamily="34" charset="0"/>
              </a:rPr>
              <a:t>1</a:t>
            </a: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United States Bone and Joint Initiative, 2023. </a:t>
            </a:r>
          </a:p>
          <a:p>
            <a:pPr marR="0">
              <a:lnSpc>
                <a:spcPct val="107000"/>
              </a:lnSpc>
              <a:spcBef>
                <a:spcPts val="0"/>
              </a:spcBef>
              <a:spcAft>
                <a:spcPts val="800"/>
              </a:spcAft>
            </a:pPr>
            <a:r>
              <a:rPr kumimoji="0" lang="en-US" sz="1050" i="0" u="none" strike="noStrike" kern="1200" cap="none" spc="0" normalizeH="0" baseline="30000" noProof="0" dirty="0">
                <a:ln>
                  <a:noFill/>
                </a:ln>
                <a:effectLst/>
                <a:uLnTx/>
                <a:uFillTx/>
                <a:latin typeface="Arial" panose="020B0604020202020204" pitchFamily="34" charset="0"/>
                <a:cs typeface="Arial" panose="020B0604020202020204" pitchFamily="34" charset="0"/>
              </a:rPr>
              <a:t>2</a:t>
            </a: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Gulseren et al., Harvard Business Review, July 19, 2021; Briefing Paper, Harvard Business Review Analytic Services, 2022. </a:t>
            </a:r>
          </a:p>
          <a:p>
            <a:pPr marL="228600" marR="0" indent="-228600">
              <a:lnSpc>
                <a:spcPct val="107000"/>
              </a:lnSpc>
              <a:spcBef>
                <a:spcPts val="0"/>
              </a:spcBef>
              <a:spcAft>
                <a:spcPts val="800"/>
              </a:spcAft>
              <a:buAutoNum type="arabicPeriod"/>
            </a:pPr>
            <a:endParaRPr lang="en-US" sz="105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2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50" b="1" dirty="0">
                <a:effectLst/>
                <a:latin typeface="Arial" panose="020B0604020202020204" pitchFamily="34" charset="0"/>
                <a:ea typeface="Times New Roman" panose="02020603050405020304" pitchFamily="18" charset="0"/>
                <a:cs typeface="Arial" panose="020B0604020202020204" pitchFamily="34" charset="0"/>
              </a:rPr>
              <a:t>Physical limitations </a:t>
            </a:r>
            <a:r>
              <a:rPr lang="en-US" sz="1050" dirty="0">
                <a:effectLst/>
                <a:latin typeface="Arial" panose="020B0604020202020204" pitchFamily="34" charset="0"/>
                <a:ea typeface="Times New Roman" panose="02020603050405020304" pitchFamily="18" charset="0"/>
                <a:cs typeface="Arial" panose="020B0604020202020204" pitchFamily="34" charset="0"/>
              </a:rPr>
              <a:t>include </a:t>
            </a:r>
            <a:r>
              <a:rPr lang="en-US" sz="1050" spc="-5" dirty="0">
                <a:latin typeface="Arial"/>
                <a:cs typeface="Arial"/>
              </a:rPr>
              <a:t>limited mobility, dexterity, and overall functioning.</a:t>
            </a:r>
            <a:endParaRPr lang="en-US" sz="105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8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07000"/>
              </a:lnSpc>
              <a:spcBef>
                <a:spcPts val="0"/>
              </a:spcBef>
              <a:spcAft>
                <a:spcPts val="800"/>
              </a:spcAft>
            </a:pPr>
            <a:r>
              <a:rPr lang="en-US" sz="1050" b="1" dirty="0">
                <a:effectLst/>
                <a:latin typeface="Arial" panose="020B0604020202020204" pitchFamily="34" charset="0"/>
                <a:ea typeface="Calibri" panose="020F0502020204030204" pitchFamily="34" charset="0"/>
                <a:cs typeface="Arial" panose="020B0604020202020204" pitchFamily="34" charset="0"/>
              </a:rPr>
              <a:t>Multidisciplinary teams work seamlessly together</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Our care teams deliver</a:t>
            </a:r>
            <a:r>
              <a:rPr lang="en-US" sz="1050" b="1" dirty="0">
                <a:effectLst/>
                <a:latin typeface="Arial" panose="020B0604020202020204" pitchFamily="34" charset="0"/>
                <a:ea typeface="Calibri" panose="020F0502020204030204" pitchFamily="34" charset="0"/>
                <a:cs typeface="Arial" panose="020B0604020202020204" pitchFamily="34" charset="0"/>
              </a:rPr>
              <a:t> </a:t>
            </a:r>
            <a:r>
              <a:rPr lang="en-US" sz="1050" dirty="0">
                <a:effectLst/>
                <a:latin typeface="Arial" panose="020B0604020202020204" pitchFamily="34" charset="0"/>
                <a:ea typeface="Calibri" panose="020F0502020204030204" pitchFamily="34" charset="0"/>
                <a:cs typeface="Arial" panose="020B0604020202020204" pitchFamily="34" charset="0"/>
              </a:rPr>
              <a:t>high-quality care through collaboration and sharing of best practices and the latest care protocols. </a:t>
            </a:r>
          </a:p>
          <a:p>
            <a:pPr marL="285750" indent="-285750">
              <a:lnSpc>
                <a:spcPct val="107000"/>
              </a:lnSpc>
              <a:spcAft>
                <a:spcPts val="800"/>
              </a:spcAft>
              <a:buFont typeface="Arial" panose="020B0604020202020204" pitchFamily="34" charset="0"/>
              <a:buChar char="•"/>
            </a:pPr>
            <a:r>
              <a:rPr lang="en-US" sz="1050" dirty="0">
                <a:latin typeface="Arial" panose="020B0604020202020204" pitchFamily="34" charset="0"/>
                <a:ea typeface="Times New Roman" panose="02020603050405020304" pitchFamily="18" charset="0"/>
                <a:cs typeface="Arial" panose="020B0604020202020204" pitchFamily="34" charset="0"/>
              </a:rPr>
              <a:t>For instance, Kaiser Permanente is in the top 5% nationwide in avoiding unnecessary imaging for low back pain.* Our doctors saw that evidence shows routine imaging (X-ray, MRI, CT scans) for lower back pain does not improve outcomes. Plus, avoiding these tests protects patients from unnecessary radiation exposure and reduces health care costs. </a:t>
            </a:r>
          </a:p>
          <a:p>
            <a:pPr marL="285750" indent="-285750">
              <a:lnSpc>
                <a:spcPct val="107000"/>
              </a:lnSpc>
              <a:spcAft>
                <a:spcPts val="800"/>
              </a:spcAft>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With this coordinated, connected care system, your employees can expect high-quality, evidenced-based care that can help prevent, diagnose, treat, and rehabilitate musculoskeletal conditions.</a:t>
            </a:r>
          </a:p>
          <a:p>
            <a:pPr marL="0" marR="0">
              <a:lnSpc>
                <a:spcPct val="107000"/>
              </a:lnSpc>
              <a:spcBef>
                <a:spcPts val="0"/>
              </a:spcBef>
              <a:spcAft>
                <a:spcPts val="800"/>
              </a:spcAft>
            </a:pPr>
            <a:r>
              <a:rPr lang="en-US" sz="1050" b="1" dirty="0">
                <a:effectLst/>
                <a:latin typeface="Arial" panose="020B0604020202020204" pitchFamily="34" charset="0"/>
                <a:ea typeface="Calibri" panose="020F0502020204030204" pitchFamily="34" charset="0"/>
                <a:cs typeface="Arial" panose="020B0604020202020204" pitchFamily="34" charset="0"/>
              </a:rPr>
              <a:t>Employees’ health records updated at every care touchpoint</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Our electronic health record system</a:t>
            </a:r>
            <a:r>
              <a:rPr lang="en-US" sz="1050" b="1" dirty="0">
                <a:effectLst/>
                <a:latin typeface="Arial" panose="020B0604020202020204" pitchFamily="34" charset="0"/>
                <a:ea typeface="Calibri" panose="020F0502020204030204" pitchFamily="34" charset="0"/>
                <a:cs typeface="Arial" panose="020B0604020202020204" pitchFamily="34" charset="0"/>
              </a:rPr>
              <a:t> </a:t>
            </a:r>
            <a:r>
              <a:rPr lang="en-US" sz="1050" dirty="0">
                <a:effectLst/>
                <a:latin typeface="Arial" panose="020B0604020202020204" pitchFamily="34" charset="0"/>
                <a:ea typeface="Calibri" panose="020F0502020204030204" pitchFamily="34" charset="0"/>
                <a:cs typeface="Arial" panose="020B0604020202020204" pitchFamily="34" charset="0"/>
              </a:rPr>
              <a:t>enables our care teams to develop more effective, personalized care plans based on the most up-to-date patient information.</a:t>
            </a:r>
          </a:p>
          <a:p>
            <a:pPr marL="285750" marR="0" indent="-285750">
              <a:lnSpc>
                <a:spcPct val="107000"/>
              </a:lnSpc>
              <a:spcBef>
                <a:spcPts val="0"/>
              </a:spcBef>
              <a:spcAft>
                <a:spcPts val="800"/>
              </a:spcAft>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All diagnoses, treatments, and progress reports are captured in your employees’ electronic health records, which provides the data and insights that care teams use to optimize treatment and ongoing care.</a:t>
            </a:r>
          </a:p>
          <a:p>
            <a:pPr marR="0">
              <a:lnSpc>
                <a:spcPct val="107000"/>
              </a:lnSpc>
              <a:spcBef>
                <a:spcPts val="0"/>
              </a:spcBef>
              <a:spcAft>
                <a:spcPts val="800"/>
              </a:spcAft>
            </a:pPr>
            <a:r>
              <a:rPr lang="en-US" sz="1050" dirty="0">
                <a:effectLst/>
                <a:latin typeface="Arial" panose="020B0604020202020204" pitchFamily="34" charset="0"/>
                <a:ea typeface="Calibri" panose="020F0502020204030204" pitchFamily="34" charset="0"/>
                <a:cs typeface="Arial" panose="020B0604020202020204" pitchFamily="34" charset="0"/>
              </a:rPr>
              <a:t>_____________________________________________________________________</a:t>
            </a:r>
          </a:p>
          <a:p>
            <a:pPr marR="0">
              <a:lnSpc>
                <a:spcPct val="107000"/>
              </a:lnSpc>
              <a:spcBef>
                <a:spcPts val="0"/>
              </a:spcBef>
              <a:spcAft>
                <a:spcPts val="800"/>
              </a:spcAft>
            </a:pPr>
            <a:r>
              <a:rPr lang="en-US" sz="1050" dirty="0">
                <a:effectLst/>
                <a:latin typeface="Arial" panose="020B0604020202020204" pitchFamily="34" charset="0"/>
                <a:ea typeface="Calibri" panose="020F0502020204030204" pitchFamily="34" charset="0"/>
                <a:cs typeface="Arial" panose="020B0604020202020204" pitchFamily="34" charset="0"/>
              </a:rPr>
              <a:t>*Kaiser Permanente 2023 HEDIS</a:t>
            </a:r>
            <a:r>
              <a:rPr lang="en-US" sz="1050" baseline="30000" dirty="0">
                <a:effectLst/>
                <a:latin typeface="Arial" panose="020B0604020202020204" pitchFamily="34" charset="0"/>
                <a:ea typeface="Calibri" panose="020F0502020204030204" pitchFamily="34" charset="0"/>
                <a:cs typeface="Arial" panose="020B0604020202020204" pitchFamily="34" charset="0"/>
              </a:rPr>
              <a:t>®</a:t>
            </a:r>
            <a:r>
              <a:rPr lang="en-US" sz="1050" dirty="0">
                <a:effectLst/>
                <a:latin typeface="Arial" panose="020B0604020202020204" pitchFamily="34" charset="0"/>
                <a:ea typeface="Calibri" panose="020F0502020204030204" pitchFamily="34" charset="0"/>
                <a:cs typeface="Arial" panose="020B0604020202020204" pitchFamily="34" charset="0"/>
              </a:rPr>
              <a:t> scores. Benchmarks provided by the National Committee for Quality Assurance (NCQA) Quality Compass</a:t>
            </a:r>
            <a:r>
              <a:rPr lang="en-US" sz="1050" baseline="30000" dirty="0">
                <a:effectLst/>
                <a:latin typeface="Arial" panose="020B0604020202020204" pitchFamily="34" charset="0"/>
                <a:ea typeface="Calibri" panose="020F0502020204030204" pitchFamily="34" charset="0"/>
                <a:cs typeface="Arial" panose="020B0604020202020204" pitchFamily="34" charset="0"/>
              </a:rPr>
              <a:t>®</a:t>
            </a:r>
            <a:r>
              <a:rPr lang="en-US" sz="1050" dirty="0">
                <a:effectLst/>
                <a:latin typeface="Arial" panose="020B0604020202020204" pitchFamily="34" charset="0"/>
                <a:ea typeface="Calibri" panose="020F0502020204030204" pitchFamily="34" charset="0"/>
                <a:cs typeface="Arial" panose="020B0604020202020204" pitchFamily="34" charset="0"/>
              </a:rPr>
              <a:t> and represent all lines of business. Kaiser Permanente combined region scores were provided by the Kaiser Permanente Department of Care and Service Quality. The source for data contained in this publication is Quality Compass 2023 and is used with the permission of NCQA. Quality Compass 2023 includes certain CAHPS data. Any data display, analysis, interpretation, or conclusion based on these data is solely that of the authors, and NCQA specifically disclaims responsibility for any such display, analysis, interpretation, or conclusion. Quality Compass</a:t>
            </a:r>
            <a:r>
              <a:rPr lang="en-US" sz="1050" baseline="30000" dirty="0">
                <a:effectLst/>
                <a:latin typeface="Arial" panose="020B0604020202020204" pitchFamily="34" charset="0"/>
                <a:ea typeface="Calibri" panose="020F0502020204030204" pitchFamily="34" charset="0"/>
                <a:cs typeface="Arial" panose="020B0604020202020204" pitchFamily="34" charset="0"/>
              </a:rPr>
              <a:t>®</a:t>
            </a:r>
            <a:r>
              <a:rPr lang="en-US" sz="1050" dirty="0">
                <a:effectLst/>
                <a:latin typeface="Arial" panose="020B0604020202020204" pitchFamily="34" charset="0"/>
                <a:ea typeface="Calibri" panose="020F0502020204030204" pitchFamily="34" charset="0"/>
                <a:cs typeface="Arial" panose="020B0604020202020204" pitchFamily="34" charset="0"/>
              </a:rPr>
              <a:t> and HEDIS</a:t>
            </a:r>
            <a:r>
              <a:rPr lang="en-US" sz="1050" baseline="30000" dirty="0">
                <a:effectLst/>
                <a:latin typeface="Arial" panose="020B0604020202020204" pitchFamily="34" charset="0"/>
                <a:ea typeface="Calibri" panose="020F0502020204030204" pitchFamily="34" charset="0"/>
                <a:cs typeface="Arial" panose="020B0604020202020204" pitchFamily="34" charset="0"/>
              </a:rPr>
              <a:t>®</a:t>
            </a:r>
            <a:r>
              <a:rPr lang="en-US" sz="1050" dirty="0">
                <a:effectLst/>
                <a:latin typeface="Arial" panose="020B0604020202020204" pitchFamily="34" charset="0"/>
                <a:ea typeface="Calibri" panose="020F0502020204030204" pitchFamily="34" charset="0"/>
                <a:cs typeface="Arial" panose="020B0604020202020204" pitchFamily="34" charset="0"/>
              </a:rPr>
              <a:t> are registered trademarks of NCQA. CAHPS</a:t>
            </a:r>
            <a:r>
              <a:rPr lang="en-US" sz="1050" baseline="30000" dirty="0">
                <a:effectLst/>
                <a:latin typeface="Arial" panose="020B0604020202020204" pitchFamily="34" charset="0"/>
                <a:ea typeface="Calibri" panose="020F0502020204030204" pitchFamily="34" charset="0"/>
                <a:cs typeface="Arial" panose="020B0604020202020204" pitchFamily="34" charset="0"/>
              </a:rPr>
              <a:t>® </a:t>
            </a:r>
            <a:r>
              <a:rPr lang="en-US" sz="1050" dirty="0">
                <a:effectLst/>
                <a:latin typeface="Arial" panose="020B0604020202020204" pitchFamily="34" charset="0"/>
                <a:ea typeface="Calibri" panose="020F0502020204030204" pitchFamily="34" charset="0"/>
                <a:cs typeface="Arial" panose="020B0604020202020204" pitchFamily="34" charset="0"/>
              </a:rPr>
              <a:t>is a registered trademark of the Agency for Healthcare Research and Quality.</a:t>
            </a:r>
          </a:p>
        </p:txBody>
      </p:sp>
      <p:sp>
        <p:nvSpPr>
          <p:cNvPr id="4" name="Slide Number Placeholder 3"/>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458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050" b="1" dirty="0">
                <a:effectLst/>
                <a:latin typeface="Arial" panose="020B0604020202020204" pitchFamily="34" charset="0"/>
                <a:ea typeface="Calibri" panose="020F0502020204030204" pitchFamily="34" charset="0"/>
                <a:cs typeface="Arial" panose="020B0604020202020204" pitchFamily="34" charset="0"/>
              </a:rPr>
              <a:t>Truly integrated in-person and virtual care </a:t>
            </a:r>
            <a:r>
              <a:rPr lang="en-US" sz="1050" dirty="0">
                <a:effectLst/>
                <a:latin typeface="Arial" panose="020B0604020202020204" pitchFamily="34" charset="0"/>
                <a:ea typeface="Calibri" panose="020F0502020204030204" pitchFamily="34" charset="0"/>
                <a:cs typeface="Arial" panose="020B0604020202020204" pitchFamily="34" charset="0"/>
              </a:rPr>
              <a:t>offers your employees convenient ways to get care — and helps catch problems before they become more serious and costly. </a:t>
            </a:r>
          </a:p>
          <a:p>
            <a:pPr marR="0" lvl="0">
              <a:lnSpc>
                <a:spcPct val="107000"/>
              </a:lnSpc>
              <a:spcBef>
                <a:spcPts val="0"/>
              </a:spcBef>
              <a:spcAft>
                <a:spcPts val="0"/>
              </a:spcAft>
            </a:pP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1050" b="1" dirty="0">
                <a:effectLst/>
                <a:latin typeface="Arial" panose="020B0604020202020204" pitchFamily="34" charset="0"/>
                <a:ea typeface="Calibri" panose="020F0502020204030204" pitchFamily="34" charset="0"/>
                <a:cs typeface="Arial" panose="020B0604020202020204" pitchFamily="34" charset="0"/>
              </a:rPr>
              <a:t>One way we help your employees self-manage </a:t>
            </a:r>
            <a:r>
              <a:rPr lang="en-US" sz="1050" dirty="0">
                <a:effectLst/>
                <a:latin typeface="Arial" panose="020B0604020202020204" pitchFamily="34" charset="0"/>
                <a:ea typeface="Calibri" panose="020F0502020204030204" pitchFamily="34" charset="0"/>
                <a:cs typeface="Arial" panose="020B0604020202020204" pitchFamily="34" charset="0"/>
              </a:rPr>
              <a:t>and prevent more serious conditions is through our virtual care program.</a:t>
            </a:r>
          </a:p>
          <a:p>
            <a:pPr marR="0" lvl="0">
              <a:lnSpc>
                <a:spcPct val="107000"/>
              </a:lnSpc>
              <a:spcBef>
                <a:spcPts val="0"/>
              </a:spcBef>
              <a:spcAft>
                <a:spcPts val="0"/>
              </a:spcAft>
            </a:pPr>
            <a:endParaRPr lang="en-US" sz="1050" b="1"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pPr>
            <a:r>
              <a:rPr lang="en-US" sz="1050" b="1" dirty="0">
                <a:effectLst/>
                <a:latin typeface="Arial" panose="020B0604020202020204" pitchFamily="34" charset="0"/>
                <a:ea typeface="Calibri" panose="020F0502020204030204" pitchFamily="34" charset="0"/>
                <a:cs typeface="Arial" panose="020B0604020202020204" pitchFamily="34" charset="0"/>
              </a:rPr>
              <a:t>For example, </a:t>
            </a:r>
            <a:r>
              <a:rPr lang="en-US" sz="1050" dirty="0">
                <a:effectLst/>
                <a:latin typeface="Arial" panose="020B0604020202020204" pitchFamily="34" charset="0"/>
                <a:ea typeface="Calibri" panose="020F0502020204030204" pitchFamily="34" charset="0"/>
                <a:cs typeface="Arial" panose="020B0604020202020204" pitchFamily="34" charset="0"/>
              </a:rPr>
              <a:t>your employees can submit an e-visit for low back pain (in most markets), removing the barrier of having to call, schedule, and connect with a primary physician before being referred to a physical therapist. That way your employees’ concerns are addressed immediately, before they can develop into more serious problems. </a:t>
            </a:r>
          </a:p>
          <a:p>
            <a:pPr marL="0" marR="0">
              <a:lnSpc>
                <a:spcPct val="107000"/>
              </a:lnSpc>
              <a:spcBef>
                <a:spcPts val="0"/>
              </a:spcBef>
              <a:spcAft>
                <a:spcPts val="800"/>
              </a:spcAft>
            </a:pPr>
            <a:endParaRPr lang="en-US" sz="105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01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kern="1200" dirty="0" err="1">
                <a:solidFill>
                  <a:schemeClr val="tx1"/>
                </a:solidFill>
                <a:effectLst/>
                <a:latin typeface="Arial" panose="020B0604020202020204" pitchFamily="34" charset="0"/>
                <a:cs typeface="Arial" panose="020B0604020202020204" pitchFamily="34" charset="0"/>
              </a:rPr>
              <a:t>ClassPass</a:t>
            </a:r>
            <a:r>
              <a:rPr lang="en-US" sz="1050" kern="1200" dirty="0">
                <a:solidFill>
                  <a:schemeClr val="tx1"/>
                </a:solidFill>
                <a:effectLst/>
                <a:latin typeface="Arial" panose="020B0604020202020204" pitchFamily="34" charset="0"/>
                <a:cs typeface="Arial" panose="020B0604020202020204" pitchFamily="34" charset="0"/>
              </a:rPr>
              <a:t> workouts include </a:t>
            </a:r>
            <a:r>
              <a:rPr lang="en-US" sz="1050" dirty="0">
                <a:solidFill>
                  <a:schemeClr val="tx1"/>
                </a:solidFill>
                <a:latin typeface="Arial" panose="020B0604020202020204" pitchFamily="34" charset="0"/>
                <a:cs typeface="Arial" panose="020B0604020202020204" pitchFamily="34" charset="0"/>
              </a:rPr>
              <a:t>yoga, dance, cardio, boxing, Pilates, bootcamp, and more.</a:t>
            </a:r>
          </a:p>
          <a:p>
            <a:endParaRPr lang="en-US" sz="1050" kern="1200" dirty="0">
              <a:solidFill>
                <a:schemeClr val="tx1"/>
              </a:solidFill>
              <a:effectLst/>
              <a:latin typeface="Arial" panose="020B0604020202020204" pitchFamily="34" charset="0"/>
              <a:cs typeface="Arial" panose="020B0604020202020204" pitchFamily="34" charset="0"/>
            </a:endParaRPr>
          </a:p>
          <a:p>
            <a:r>
              <a:rPr lang="en-US" sz="1050" b="1" kern="1200" dirty="0">
                <a:solidFill>
                  <a:schemeClr val="tx1"/>
                </a:solidFill>
                <a:effectLst/>
                <a:latin typeface="Arial" panose="020B0604020202020204" pitchFamily="34" charset="0"/>
                <a:cs typeface="Arial" panose="020B0604020202020204" pitchFamily="34" charset="0"/>
              </a:rPr>
              <a:t>Headspace Care </a:t>
            </a:r>
            <a:r>
              <a:rPr lang="en-US" sz="1050" b="0" kern="1200" dirty="0">
                <a:solidFill>
                  <a:schemeClr val="tx1"/>
                </a:solidFill>
                <a:effectLst/>
                <a:latin typeface="Arial" panose="020B0604020202020204" pitchFamily="34" charset="0"/>
                <a:cs typeface="Arial" panose="020B0604020202020204" pitchFamily="34" charset="0"/>
              </a:rPr>
              <a:t>coaching is </a:t>
            </a:r>
            <a:r>
              <a:rPr lang="en-US" sz="1050" kern="1200" dirty="0">
                <a:solidFill>
                  <a:schemeClr val="tx1"/>
                </a:solidFill>
                <a:effectLst/>
                <a:latin typeface="Arial" panose="020B0604020202020204" pitchFamily="34" charset="0"/>
                <a:cs typeface="Arial" panose="020B0604020202020204" pitchFamily="34" charset="0"/>
              </a:rPr>
              <a:t>available 24/7 and offers personalized self-care resources.</a:t>
            </a:r>
          </a:p>
          <a:p>
            <a:endParaRPr lang="en-US" sz="1050" kern="1200" dirty="0">
              <a:solidFill>
                <a:schemeClr val="tx1"/>
              </a:solidFill>
              <a:effectLst/>
              <a:latin typeface="Arial" panose="020B0604020202020204" pitchFamily="34" charset="0"/>
              <a:cs typeface="Arial" panose="020B0604020202020204" pitchFamily="34" charset="0"/>
            </a:endParaRPr>
          </a:p>
          <a:p>
            <a:pPr algn="l"/>
            <a:r>
              <a:rPr lang="en-US" sz="1050" b="1" i="0" dirty="0">
                <a:solidFill>
                  <a:schemeClr val="tx1"/>
                </a:solidFill>
                <a:effectLst/>
                <a:latin typeface="Arial" panose="020B0604020202020204" pitchFamily="34" charset="0"/>
                <a:cs typeface="Arial" panose="020B0604020202020204" pitchFamily="34" charset="0"/>
              </a:rPr>
              <a:t>We offer other on-demand self-care resources </a:t>
            </a:r>
            <a:r>
              <a:rPr lang="en-US" sz="1050" b="0" i="0" dirty="0">
                <a:solidFill>
                  <a:schemeClr val="tx1"/>
                </a:solidFill>
                <a:effectLst/>
                <a:latin typeface="Arial" panose="020B0604020202020204" pitchFamily="34" charset="0"/>
                <a:cs typeface="Arial" panose="020B0604020202020204" pitchFamily="34" charset="0"/>
              </a:rPr>
              <a:t>on kp.org to help members reach their health goals, such as the Tota</a:t>
            </a:r>
            <a:r>
              <a:rPr lang="en-US" sz="1050" dirty="0">
                <a:latin typeface="Arial" panose="020B0604020202020204" pitchFamily="34" charset="0"/>
                <a:cs typeface="Arial" panose="020B0604020202020204" pitchFamily="34" charset="0"/>
              </a:rPr>
              <a:t>l Health Assessment.</a:t>
            </a:r>
            <a:br>
              <a:rPr lang="en-US" sz="1050" b="0" i="0" dirty="0">
                <a:solidFill>
                  <a:schemeClr val="tx1"/>
                </a:solidFill>
                <a:effectLst/>
                <a:latin typeface="Arial" panose="020B0604020202020204" pitchFamily="34" charset="0"/>
                <a:cs typeface="Arial" panose="020B0604020202020204" pitchFamily="34" charset="0"/>
              </a:rPr>
            </a:br>
            <a:endParaRPr lang="en-US" sz="1050" b="0" i="0" dirty="0">
              <a:solidFill>
                <a:schemeClr val="tx1"/>
              </a:solidFill>
              <a:effectLst/>
              <a:latin typeface="Arial" panose="020B0604020202020204" pitchFamily="34" charset="0"/>
              <a:cs typeface="Arial" panose="020B0604020202020204" pitchFamily="34" charset="0"/>
            </a:endParaRPr>
          </a:p>
          <a:p>
            <a:pPr algn="l"/>
            <a:r>
              <a:rPr lang="en-US" sz="1050" b="1" i="0" dirty="0">
                <a:solidFill>
                  <a:schemeClr val="tx1"/>
                </a:solidFill>
                <a:effectLst/>
                <a:latin typeface="Arial" panose="020B0604020202020204" pitchFamily="34" charset="0"/>
                <a:cs typeface="Arial" panose="020B0604020202020204" pitchFamily="34" charset="0"/>
              </a:rPr>
              <a:t>Based on </a:t>
            </a:r>
            <a:r>
              <a:rPr lang="en-US" sz="1050" b="1" dirty="0">
                <a:latin typeface="Arial" panose="020B0604020202020204" pitchFamily="34" charset="0"/>
                <a:cs typeface="Arial" panose="020B0604020202020204" pitchFamily="34" charset="0"/>
              </a:rPr>
              <a:t>their </a:t>
            </a:r>
            <a:r>
              <a:rPr lang="en-US" sz="1050" b="1" i="0" dirty="0">
                <a:solidFill>
                  <a:schemeClr val="tx1"/>
                </a:solidFill>
                <a:effectLst/>
                <a:latin typeface="Arial" panose="020B0604020202020204" pitchFamily="34" charset="0"/>
                <a:cs typeface="Arial" panose="020B0604020202020204" pitchFamily="34" charset="0"/>
              </a:rPr>
              <a:t>Total Health Assessments’ results, </a:t>
            </a:r>
            <a:r>
              <a:rPr lang="en-US" sz="1050" b="0" i="0" dirty="0">
                <a:solidFill>
                  <a:schemeClr val="tx1"/>
                </a:solidFill>
                <a:effectLst/>
                <a:latin typeface="Arial" panose="020B0604020202020204" pitchFamily="34" charset="0"/>
                <a:cs typeface="Arial" panose="020B0604020202020204" pitchFamily="34" charset="0"/>
              </a:rPr>
              <a:t>our members will find advice, encouragement, </a:t>
            </a:r>
            <a:r>
              <a:rPr lang="en-US" sz="1050" b="0" i="0" dirty="0">
                <a:effectLst/>
                <a:latin typeface="Arial" panose="020B0604020202020204" pitchFamily="34" charset="0"/>
                <a:cs typeface="Arial" panose="020B0604020202020204" pitchFamily="34" charset="0"/>
              </a:rPr>
              <a:t>and tools to help them make healthier lifestyle choices that can help</a:t>
            </a: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 reduce their risk factors for developing a musculoskeletal problem,</a:t>
            </a:r>
            <a:r>
              <a:rPr kumimoji="0" lang="en-US" sz="1050" u="none" strike="noStrike" kern="1200" cap="none" spc="0" normalizeH="0" baseline="0" noProof="0" dirty="0">
                <a:ln>
                  <a:noFill/>
                </a:ln>
                <a:uLnTx/>
                <a:uFillTx/>
                <a:latin typeface="Arial" panose="020B0604020202020204" pitchFamily="34" charset="0"/>
                <a:cs typeface="Arial" panose="020B0604020202020204" pitchFamily="34" charset="0"/>
              </a:rPr>
              <a:t> including</a:t>
            </a:r>
            <a:r>
              <a:rPr lang="en-US" sz="1050" dirty="0">
                <a:latin typeface="Arial" panose="020B0604020202020204" pitchFamily="34" charset="0"/>
                <a:cs typeface="Arial" panose="020B0604020202020204" pitchFamily="34" charset="0"/>
              </a:rPr>
              <a:t>:</a:t>
            </a:r>
          </a:p>
          <a:p>
            <a:pPr algn="l"/>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l">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Eating healthy </a:t>
            </a:r>
          </a:p>
          <a:p>
            <a:pPr marL="171450" indent="-171450" algn="l">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Losing weight </a:t>
            </a:r>
          </a:p>
          <a:p>
            <a:pPr marL="171450" indent="-171450" algn="l">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Moving more </a:t>
            </a:r>
          </a:p>
          <a:p>
            <a:pPr marL="171450" indent="-171450" algn="l">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Sleeping better </a:t>
            </a:r>
          </a:p>
          <a:p>
            <a:pPr marL="171450" indent="-171450" algn="l">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Reducing stress </a:t>
            </a:r>
          </a:p>
          <a:p>
            <a:pPr marL="171450" indent="-171450" algn="l">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Quitting smoking</a:t>
            </a:r>
          </a:p>
          <a:p>
            <a:pPr algn="l"/>
            <a:endParaRPr lang="en-US" sz="1050" b="0" i="0" dirty="0">
              <a:solidFill>
                <a:srgbClr val="0D1C3D"/>
              </a:solidFill>
              <a:effectLst/>
              <a:latin typeface="Arial" panose="020B0604020202020204" pitchFamily="34" charset="0"/>
              <a:cs typeface="Arial" panose="020B0604020202020204" pitchFamily="34" charset="0"/>
            </a:endParaRPr>
          </a:p>
          <a:p>
            <a:endParaRPr lang="en-US" sz="1050" kern="12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44CDE05-14F8-704B-9C32-C63AD8D02549}" type="slidenum">
              <a:rPr lang="en-US" smtClean="0"/>
              <a:t>7</a:t>
            </a:fld>
            <a:endParaRPr lang="en-US"/>
          </a:p>
        </p:txBody>
      </p:sp>
    </p:spTree>
    <p:extLst>
      <p:ext uri="{BB962C8B-B14F-4D97-AF65-F5344CB8AC3E}">
        <p14:creationId xmlns:p14="http://schemas.microsoft.com/office/powerpoint/2010/main" val="2260468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050" b="1" spc="-5" dirty="0">
                <a:latin typeface="Arial" panose="020B0604020202020204" pitchFamily="34" charset="0"/>
                <a:cs typeface="Arial" panose="020B0604020202020204" pitchFamily="34" charset="0"/>
              </a:rPr>
              <a:t>Our virtual PT is included your employees’ health plan at no extra charge. </a:t>
            </a:r>
            <a:r>
              <a:rPr lang="en-US" sz="1050" spc="-5" dirty="0">
                <a:latin typeface="Arial" panose="020B0604020202020204" pitchFamily="34" charset="0"/>
                <a:cs typeface="Arial" panose="020B0604020202020204" pitchFamily="34" charset="0"/>
              </a:rPr>
              <a:t>And it’s connected to their overall Kaiser Permanente health care experience through their electronic health record.</a:t>
            </a:r>
            <a:endParaRPr lang="en-US" sz="1050" spc="-5"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050" b="1" dirty="0">
                <a:latin typeface="Arial" panose="020B0604020202020204" pitchFamily="34" charset="0"/>
                <a:cs typeface="Arial" panose="020B0604020202020204" pitchFamily="34" charset="0"/>
              </a:rPr>
              <a:t>The many values of virtual PT include:</a:t>
            </a:r>
          </a:p>
          <a:p>
            <a:pPr marL="171450" indent="-171450">
              <a:buFont typeface="Arial" panose="020B0604020202020204" pitchFamily="34" charset="0"/>
              <a:buChar char="•"/>
            </a:pPr>
            <a:r>
              <a:rPr lang="en-US" sz="1050" b="0" i="0" u="none" strike="noStrike" baseline="0" dirty="0">
                <a:latin typeface="Arial" panose="020B0604020202020204" pitchFamily="34" charset="0"/>
                <a:cs typeface="Arial" panose="020B0604020202020204" pitchFamily="34" charset="0"/>
              </a:rPr>
              <a:t>Just as effective as in-person PT</a:t>
            </a:r>
          </a:p>
          <a:p>
            <a:pPr marL="171450" indent="-171450">
              <a:buFont typeface="Arial" panose="020B0604020202020204" pitchFamily="34" charset="0"/>
              <a:buChar char="•"/>
            </a:pPr>
            <a:r>
              <a:rPr lang="en-US" sz="1050" b="0" i="0" u="none" baseline="0" dirty="0">
                <a:latin typeface="Arial" panose="020B0604020202020204" pitchFamily="34" charset="0"/>
                <a:cs typeface="Arial" panose="020B0604020202020204" pitchFamily="34" charset="0"/>
              </a:rPr>
              <a:t>Personalized regimens and real-time feedback</a:t>
            </a:r>
          </a:p>
          <a:p>
            <a:pPr marL="171450" indent="-171450">
              <a:buFont typeface="Arial" panose="020B0604020202020204" pitchFamily="34" charset="0"/>
              <a:buChar char="•"/>
            </a:pPr>
            <a:r>
              <a:rPr lang="en-US" sz="1050" dirty="0">
                <a:latin typeface="Arial" panose="020B0604020202020204" pitchFamily="34" charset="0"/>
                <a:cs typeface="Arial" panose="020B0604020202020204" pitchFamily="34" charset="0"/>
              </a:rPr>
              <a:t>No </a:t>
            </a:r>
            <a:r>
              <a:rPr lang="en-US" sz="1050" b="0" i="0" u="none" strike="noStrike" baseline="0" dirty="0">
                <a:latin typeface="Arial" panose="020B0604020202020204" pitchFamily="34" charset="0"/>
                <a:cs typeface="Arial" panose="020B0604020202020204" pitchFamily="34" charset="0"/>
              </a:rPr>
              <a:t>need to commute or take time off work </a:t>
            </a:r>
          </a:p>
          <a:p>
            <a:pPr marL="171450" indent="-171450">
              <a:buFont typeface="Arial" panose="020B0604020202020204" pitchFamily="34" charset="0"/>
              <a:buChar char="•"/>
            </a:pPr>
            <a:r>
              <a:rPr lang="en-US" sz="1050" spc="-5" dirty="0">
                <a:latin typeface="Arial" panose="020B0604020202020204" pitchFamily="34" charset="0"/>
                <a:cs typeface="Arial" panose="020B0604020202020204" pitchFamily="34" charset="0"/>
              </a:rPr>
              <a:t>Adherence improved</a:t>
            </a:r>
          </a:p>
          <a:p>
            <a:pPr marL="171450" indent="-171450">
              <a:buFont typeface="Arial" panose="020B0604020202020204" pitchFamily="34" charset="0"/>
              <a:buChar char="•"/>
            </a:pPr>
            <a:r>
              <a:rPr lang="en-US" sz="1050" spc="-5" dirty="0">
                <a:latin typeface="Arial" panose="020B0604020202020204" pitchFamily="34" charset="0"/>
                <a:cs typeface="Arial" panose="020B0604020202020204" pitchFamily="34" charset="0"/>
              </a:rPr>
              <a:t>Lower risk of unnecessary visits and procedures minimized</a:t>
            </a:r>
            <a:r>
              <a:rPr lang="en-US" sz="1050" spc="-5" baseline="30000" dirty="0">
                <a:latin typeface="Arial" panose="020B0604020202020204" pitchFamily="34" charset="0"/>
                <a:cs typeface="Arial" panose="020B0604020202020204" pitchFamily="34" charset="0"/>
              </a:rPr>
              <a:t>*</a:t>
            </a:r>
            <a:endParaRPr lang="en-US" sz="1050" b="0" i="0" u="none"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050" dirty="0">
                <a:effectLst/>
                <a:latin typeface="Arial" panose="020B0604020202020204" pitchFamily="34" charset="0"/>
                <a:ea typeface="Times New Roman" panose="02020603050405020304" pitchFamily="18" charset="0"/>
                <a:cs typeface="Arial" panose="020B0604020202020204" pitchFamily="34" charset="0"/>
              </a:rPr>
              <a:t>___________________________________________________________________</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050" dirty="0">
                <a:latin typeface="Arial" panose="020B0604020202020204" pitchFamily="34" charset="0"/>
                <a:cs typeface="Arial" panose="020B0604020202020204" pitchFamily="34" charset="0"/>
              </a:rPr>
              <a:t>*</a:t>
            </a: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Cottrell</a:t>
            </a:r>
            <a:r>
              <a:rPr lang="en-US" sz="1050" dirty="0">
                <a:latin typeface="Arial" panose="020B0604020202020204" pitchFamily="34" charset="0"/>
                <a:cs typeface="Arial" panose="020B0604020202020204" pitchFamily="34" charset="0"/>
              </a:rPr>
              <a:t> </a:t>
            </a: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et. al., </a:t>
            </a:r>
            <a:r>
              <a:rPr kumimoji="0" lang="en-US" sz="1050" i="1" u="none" strike="noStrike" kern="1200" cap="none" spc="0" normalizeH="0" baseline="0" noProof="0" dirty="0">
                <a:ln>
                  <a:noFill/>
                </a:ln>
                <a:effectLst/>
                <a:uLnTx/>
                <a:uFillTx/>
                <a:latin typeface="Arial" panose="020B0604020202020204" pitchFamily="34" charset="0"/>
                <a:cs typeface="Arial" panose="020B0604020202020204" pitchFamily="34" charset="0"/>
              </a:rPr>
              <a:t>Musculoskeletal Science &amp; Practice</a:t>
            </a: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 August 2020</a:t>
            </a:r>
            <a:r>
              <a:rPr lang="en-US" sz="1050" noProof="0" dirty="0">
                <a:latin typeface="Arial" panose="020B0604020202020204" pitchFamily="34" charset="0"/>
                <a:cs typeface="Arial" panose="020B0604020202020204" pitchFamily="34" charset="0"/>
              </a:rPr>
              <a:t>; </a:t>
            </a:r>
            <a:r>
              <a:rPr kumimoji="0" lang="en-US" sz="1050" i="0" u="none" strike="noStrike" kern="1200" cap="none" spc="0" normalizeH="0" baseline="0" noProof="0" dirty="0">
                <a:ln>
                  <a:noFill/>
                </a:ln>
                <a:effectLst/>
                <a:uLnTx/>
                <a:uFillTx/>
                <a:latin typeface="Arial" panose="020B0604020202020204" pitchFamily="34" charset="0"/>
                <a:cs typeface="Arial" panose="020B0604020202020204" pitchFamily="34" charset="0"/>
              </a:rPr>
              <a:t>National Business Group on Health, April 1, 2019. </a:t>
            </a:r>
            <a:endParaRPr lang="en-US" sz="105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99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dirty="0">
                <a:latin typeface="Arial" panose="020B0604020202020204" pitchFamily="34" charset="0"/>
                <a:cs typeface="Arial" panose="020B0604020202020204" pitchFamily="34" charset="0"/>
              </a:rPr>
              <a:t>We’re committed to excellence in evidence-based care. </a:t>
            </a:r>
            <a:r>
              <a:rPr lang="en-US" sz="1050" dirty="0">
                <a:latin typeface="Arial" panose="020B0604020202020204" pitchFamily="34" charset="0"/>
                <a:cs typeface="Arial" panose="020B0604020202020204" pitchFamily="34" charset="0"/>
              </a:rPr>
              <a:t>One way we achieve high-quality care is by creating registries that track more than 4 million member implants, devices, and surgeries.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dirty="0">
                <a:latin typeface="Arial" panose="020B0604020202020204" pitchFamily="34" charset="0"/>
                <a:cs typeface="Arial" panose="020B0604020202020204" pitchFamily="34" charset="0"/>
              </a:rPr>
              <a:t>These registries enable us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dirty="0">
                <a:solidFill>
                  <a:srgbClr val="172B4D"/>
                </a:solidFill>
                <a:effectLst/>
                <a:latin typeface="Arial" panose="020B0604020202020204" pitchFamily="34" charset="0"/>
                <a:cs typeface="Arial" panose="020B0604020202020204" pitchFamily="34" charset="0"/>
              </a:rPr>
              <a:t>Monitor patient health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Arial" panose="020B0604020202020204" pitchFamily="34" charset="0"/>
                <a:cs typeface="Arial" panose="020B0604020202020204" pitchFamily="34" charset="0"/>
              </a:rPr>
              <a:t>Determine the most effective surgical techniques and devices</a:t>
            </a:r>
          </a:p>
          <a:p>
            <a:pPr marL="171450" indent="-171450" algn="l">
              <a:buFont typeface="Arial" panose="020B0604020202020204" pitchFamily="34" charset="0"/>
              <a:buChar char="•"/>
            </a:pPr>
            <a:r>
              <a:rPr lang="en-US" sz="1050" b="0" i="0" dirty="0">
                <a:solidFill>
                  <a:srgbClr val="172B4D"/>
                </a:solidFill>
                <a:effectLst/>
                <a:latin typeface="Arial" panose="020B0604020202020204" pitchFamily="34" charset="0"/>
                <a:cs typeface="Arial" panose="020B0604020202020204" pitchFamily="34" charset="0"/>
              </a:rPr>
              <a:t>Efficiently address device recalls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b="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50" b="1" dirty="0">
                <a:effectLst/>
                <a:latin typeface="Arial" panose="020B0604020202020204" pitchFamily="34" charset="0"/>
                <a:ea typeface="Calibri" panose="020F0502020204030204" pitchFamily="34" charset="0"/>
                <a:cs typeface="Arial" panose="020B0604020202020204" pitchFamily="34" charset="0"/>
              </a:rPr>
              <a:t>For example, we created a registry </a:t>
            </a:r>
            <a:r>
              <a:rPr lang="en-US" sz="1050" dirty="0">
                <a:effectLst/>
                <a:latin typeface="Arial" panose="020B0604020202020204" pitchFamily="34" charset="0"/>
                <a:ea typeface="Calibri" panose="020F0502020204030204" pitchFamily="34" charset="0"/>
                <a:cs typeface="Arial" panose="020B0604020202020204" pitchFamily="34" charset="0"/>
              </a:rPr>
              <a:t>to track the outcomes of members who received anterior cruciate ligament (ACL) reconstruction:</a:t>
            </a:r>
          </a:p>
          <a:p>
            <a:pPr marL="285750" marR="0" indent="-285750">
              <a:lnSpc>
                <a:spcPct val="107000"/>
              </a:lnSpc>
              <a:spcBef>
                <a:spcPts val="0"/>
              </a:spcBef>
              <a:spcAft>
                <a:spcPts val="800"/>
              </a:spcAft>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The data showed that members who got grafts using tissue from their own body (or autografts) needed fewer follow-up surgeries than those who got grafts using donor tissue (or allografts). </a:t>
            </a:r>
          </a:p>
          <a:p>
            <a:pPr marL="285750" marR="0" indent="-285750">
              <a:lnSpc>
                <a:spcPct val="107000"/>
              </a:lnSpc>
              <a:spcBef>
                <a:spcPts val="0"/>
              </a:spcBef>
              <a:spcAft>
                <a:spcPts val="800"/>
              </a:spcAft>
              <a:buFont typeface="Arial" panose="020B0604020202020204" pitchFamily="34" charset="0"/>
              <a:buChar char="•"/>
            </a:pPr>
            <a:r>
              <a:rPr lang="en-US" sz="1050" dirty="0">
                <a:effectLst/>
                <a:latin typeface="Arial" panose="020B0604020202020204" pitchFamily="34" charset="0"/>
                <a:ea typeface="Calibri" panose="020F0502020204030204" pitchFamily="34" charset="0"/>
                <a:cs typeface="Arial" panose="020B0604020202020204" pitchFamily="34" charset="0"/>
              </a:rPr>
              <a:t>With this knowledge, we encouraged our surgeons to use autografts when possible.</a:t>
            </a:r>
          </a:p>
          <a:p>
            <a:pPr marL="0" marR="0">
              <a:lnSpc>
                <a:spcPct val="107000"/>
              </a:lnSpc>
              <a:spcBef>
                <a:spcPts val="0"/>
              </a:spcBef>
              <a:spcAft>
                <a:spcPts val="800"/>
              </a:spcAft>
            </a:pPr>
            <a:endParaRPr lang="en-US" sz="105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602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4.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4.sv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3.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4.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3168" y="1106486"/>
            <a:ext cx="5032466" cy="680357"/>
          </a:xfrm>
          <a:prstGeom prst="rect">
            <a:avLst/>
          </a:prstGeom>
        </p:spPr>
        <p:txBody>
          <a:bodyPr lIns="0" tIns="0" rIns="0" bIns="0"/>
          <a:lstStyle>
            <a:lvl1pPr>
              <a:defRPr sz="4285" b="1" i="0">
                <a:solidFill>
                  <a:srgbClr val="0083BB"/>
                </a:solidFill>
                <a:latin typeface="Arial Black"/>
                <a:cs typeface="Arial Black"/>
              </a:defRPr>
            </a:lvl1pPr>
          </a:lstStyle>
          <a:p>
            <a:endParaRPr/>
          </a:p>
        </p:txBody>
      </p:sp>
      <p:sp>
        <p:nvSpPr>
          <p:cNvPr id="3" name="Holder 3"/>
          <p:cNvSpPr>
            <a:spLocks noGrp="1"/>
          </p:cNvSpPr>
          <p:nvPr>
            <p:ph type="body" idx="1"/>
          </p:nvPr>
        </p:nvSpPr>
        <p:spPr>
          <a:xfrm>
            <a:off x="609942" y="1577340"/>
            <a:ext cx="10978923" cy="452628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147594" y="6377940"/>
            <a:ext cx="3903617"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40" y="6377940"/>
            <a:ext cx="2805724"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6" name="Holder 6"/>
          <p:cNvSpPr>
            <a:spLocks noGrp="1"/>
          </p:cNvSpPr>
          <p:nvPr>
            <p:ph type="sldNum" sz="quarter" idx="7"/>
          </p:nvPr>
        </p:nvSpPr>
        <p:spPr>
          <a:xfrm>
            <a:off x="8783139" y="6377940"/>
            <a:ext cx="2805724"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42323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B6DEB39-C3FF-044E-A857-044F10CAE910}"/>
              </a:ext>
            </a:extLst>
          </p:cNvPr>
          <p:cNvSpPr>
            <a:spLocks noGrp="1"/>
          </p:cNvSpPr>
          <p:nvPr>
            <p:ph idx="11" hasCustomPrompt="1"/>
          </p:nvPr>
        </p:nvSpPr>
        <p:spPr>
          <a:xfrm>
            <a:off x="990600" y="3439164"/>
            <a:ext cx="4191000" cy="2199640"/>
          </a:xfrm>
          <a:prstGeom prst="rect">
            <a:avLst/>
          </a:prstGeom>
        </p:spPr>
        <p:txBody>
          <a:bodyPr vert="horz" lIns="91440" tIns="45720" rIns="91440" bIns="45720" rtlCol="0">
            <a:normAutofit/>
          </a:bodyPr>
          <a:lstStyle>
            <a:lvl3pPr marL="0" indent="0" defTabSz="118848">
              <a:lnSpc>
                <a:spcPts val="1500"/>
              </a:lnSpc>
              <a:buNone/>
              <a:defRPr/>
            </a:lvl3pPr>
            <a:lvl4pPr marL="0" indent="0">
              <a:lnSpc>
                <a:spcPts val="1500"/>
              </a:lnSpc>
              <a:buNone/>
              <a:defRPr/>
            </a:lvl4pPr>
            <a:lvl5pPr marL="1828426" indent="0">
              <a:buNone/>
              <a:defRPr/>
            </a:lvl5pPr>
          </a:lstStyle>
          <a:p>
            <a:pPr lvl="2"/>
            <a:r>
              <a:rPr lang="en-US"/>
              <a:t>Subhead</a:t>
            </a:r>
          </a:p>
          <a:p>
            <a:pPr lvl="3"/>
            <a:r>
              <a:rPr lang="en-US"/>
              <a:t>Description</a:t>
            </a:r>
          </a:p>
        </p:txBody>
      </p:sp>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marL="13606" marR="5442">
              <a:lnSpc>
                <a:spcPct val="122200"/>
              </a:lnSpc>
              <a:spcBef>
                <a:spcPts val="107"/>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6" name="Text Placeholder 2">
            <a:extLst>
              <a:ext uri="{FF2B5EF4-FFF2-40B4-BE49-F238E27FC236}">
                <a16:creationId xmlns:a16="http://schemas.microsoft.com/office/drawing/2014/main" id="{EE8D98F1-A560-F34F-AE1D-FC9A86B44EE2}"/>
              </a:ext>
            </a:extLst>
          </p:cNvPr>
          <p:cNvSpPr>
            <a:spLocks noGrp="1"/>
          </p:cNvSpPr>
          <p:nvPr>
            <p:ph idx="15" hasCustomPrompt="1"/>
          </p:nvPr>
        </p:nvSpPr>
        <p:spPr>
          <a:xfrm>
            <a:off x="6088380" y="3439164"/>
            <a:ext cx="4191000" cy="2199640"/>
          </a:xfrm>
          <a:prstGeom prst="rect">
            <a:avLst/>
          </a:prstGeom>
        </p:spPr>
        <p:txBody>
          <a:bodyPr vert="horz" lIns="91440" tIns="45720" rIns="91440" bIns="45720" rtlCol="0">
            <a:normAutofit/>
          </a:bodyPr>
          <a:lstStyle>
            <a:lvl3pPr marL="0" indent="0" defTabSz="118848">
              <a:lnSpc>
                <a:spcPts val="1500"/>
              </a:lnSpc>
              <a:buNone/>
              <a:defRPr/>
            </a:lvl3pPr>
            <a:lvl4pPr marL="0" indent="0">
              <a:lnSpc>
                <a:spcPts val="1500"/>
              </a:lnSpc>
              <a:buNone/>
              <a:defRPr/>
            </a:lvl4pPr>
            <a:lvl5pPr marL="1828426" indent="0">
              <a:buNone/>
              <a:defRPr/>
            </a:lvl5pPr>
          </a:lstStyle>
          <a:p>
            <a:pPr lvl="2"/>
            <a:r>
              <a:rPr lang="en-US"/>
              <a:t>Subhead</a:t>
            </a:r>
          </a:p>
          <a:p>
            <a:pPr lvl="3"/>
            <a:r>
              <a:rPr lang="en-US"/>
              <a:t>Description</a:t>
            </a:r>
          </a:p>
        </p:txBody>
      </p:sp>
      <p:sp>
        <p:nvSpPr>
          <p:cNvPr id="11" name="Text Placeholder 6">
            <a:extLst>
              <a:ext uri="{FF2B5EF4-FFF2-40B4-BE49-F238E27FC236}">
                <a16:creationId xmlns:a16="http://schemas.microsoft.com/office/drawing/2014/main" id="{E3314AE3-59A2-3E4B-9AFD-637E3D4ECFE2}"/>
              </a:ext>
            </a:extLst>
          </p:cNvPr>
          <p:cNvSpPr>
            <a:spLocks noGrp="1"/>
          </p:cNvSpPr>
          <p:nvPr>
            <p:ph type="body" sz="quarter" idx="19" hasCustomPrompt="1"/>
          </p:nvPr>
        </p:nvSpPr>
        <p:spPr>
          <a:xfrm>
            <a:off x="992370" y="63175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6">
            <a:extLst>
              <a:ext uri="{FF2B5EF4-FFF2-40B4-BE49-F238E27FC236}">
                <a16:creationId xmlns:a16="http://schemas.microsoft.com/office/drawing/2014/main" id="{E87C5C54-2FEE-BC40-8C52-20CAC5CC899F}"/>
              </a:ext>
            </a:extLst>
          </p:cNvPr>
          <p:cNvSpPr>
            <a:spLocks noGrp="1"/>
          </p:cNvSpPr>
          <p:nvPr>
            <p:ph type="body" sz="quarter" idx="20" hasCustomPrompt="1"/>
          </p:nvPr>
        </p:nvSpPr>
        <p:spPr>
          <a:xfrm>
            <a:off x="1144770" y="64699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2632783737"/>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Column Image/Tex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47959"/>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0AC39990-FB5E-E548-B454-0E1C9DB70D1F}"/>
              </a:ext>
            </a:extLst>
          </p:cNvPr>
          <p:cNvSpPr>
            <a:spLocks noGrp="1"/>
          </p:cNvSpPr>
          <p:nvPr>
            <p:ph type="body" sz="quarter" idx="11"/>
          </p:nvPr>
        </p:nvSpPr>
        <p:spPr>
          <a:xfrm>
            <a:off x="935063" y="3696175"/>
            <a:ext cx="2415435" cy="1954362"/>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3550576" y="3696175"/>
            <a:ext cx="2437447" cy="1954362"/>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6199216" y="3696175"/>
            <a:ext cx="2439034" cy="1954362"/>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7" name="Text Placeholder 4">
            <a:extLst>
              <a:ext uri="{FF2B5EF4-FFF2-40B4-BE49-F238E27FC236}">
                <a16:creationId xmlns:a16="http://schemas.microsoft.com/office/drawing/2014/main" id="{5C7741DF-C093-8E45-BF1D-FFDE21EB342C}"/>
              </a:ext>
            </a:extLst>
          </p:cNvPr>
          <p:cNvSpPr>
            <a:spLocks noGrp="1"/>
          </p:cNvSpPr>
          <p:nvPr>
            <p:ph type="body" sz="quarter" idx="14"/>
          </p:nvPr>
        </p:nvSpPr>
        <p:spPr>
          <a:xfrm>
            <a:off x="8843473" y="3696175"/>
            <a:ext cx="2438590" cy="1954362"/>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11" name="Slide Number Placeholder 6">
            <a:extLst>
              <a:ext uri="{FF2B5EF4-FFF2-40B4-BE49-F238E27FC236}">
                <a16:creationId xmlns:a16="http://schemas.microsoft.com/office/drawing/2014/main" id="{AAB9D782-81AC-D14E-A405-7373928EA7D0}"/>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4" name="Picture Placeholder 3">
            <a:extLst>
              <a:ext uri="{FF2B5EF4-FFF2-40B4-BE49-F238E27FC236}">
                <a16:creationId xmlns:a16="http://schemas.microsoft.com/office/drawing/2014/main" id="{7962A9EA-08D2-0148-9249-A8D453185B15}"/>
              </a:ext>
            </a:extLst>
          </p:cNvPr>
          <p:cNvSpPr>
            <a:spLocks noGrp="1"/>
          </p:cNvSpPr>
          <p:nvPr>
            <p:ph type="pic" sz="quarter" idx="15"/>
          </p:nvPr>
        </p:nvSpPr>
        <p:spPr>
          <a:xfrm>
            <a:off x="935282" y="1870076"/>
            <a:ext cx="2415216" cy="1558925"/>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61FDA304-C1C6-5647-B0FA-C4C548231144}"/>
              </a:ext>
            </a:extLst>
          </p:cNvPr>
          <p:cNvSpPr>
            <a:spLocks noGrp="1"/>
          </p:cNvSpPr>
          <p:nvPr>
            <p:ph type="pic" sz="quarter" idx="16"/>
          </p:nvPr>
        </p:nvSpPr>
        <p:spPr>
          <a:xfrm>
            <a:off x="3572807" y="1870076"/>
            <a:ext cx="2415216" cy="1558925"/>
          </a:xfrm>
          <a:prstGeom prst="rect">
            <a:avLst/>
          </a:prstGeom>
        </p:spPr>
        <p:txBody>
          <a:bodyPr/>
          <a:lstStyle/>
          <a:p>
            <a:endParaRPr lang="en-US"/>
          </a:p>
        </p:txBody>
      </p:sp>
      <p:sp>
        <p:nvSpPr>
          <p:cNvPr id="12" name="Picture Placeholder 3">
            <a:extLst>
              <a:ext uri="{FF2B5EF4-FFF2-40B4-BE49-F238E27FC236}">
                <a16:creationId xmlns:a16="http://schemas.microsoft.com/office/drawing/2014/main" id="{BC8E6DCA-D2FD-0F47-932A-80CCD970B477}"/>
              </a:ext>
            </a:extLst>
          </p:cNvPr>
          <p:cNvSpPr>
            <a:spLocks noGrp="1"/>
          </p:cNvSpPr>
          <p:nvPr>
            <p:ph type="pic" sz="quarter" idx="17"/>
          </p:nvPr>
        </p:nvSpPr>
        <p:spPr>
          <a:xfrm>
            <a:off x="6223034" y="1870076"/>
            <a:ext cx="2415216" cy="1558925"/>
          </a:xfrm>
          <a:prstGeom prst="rect">
            <a:avLst/>
          </a:prstGeom>
        </p:spPr>
        <p:txBody>
          <a:bodyPr/>
          <a:lstStyle/>
          <a:p>
            <a:endParaRPr lang="en-US"/>
          </a:p>
        </p:txBody>
      </p:sp>
      <p:sp>
        <p:nvSpPr>
          <p:cNvPr id="13" name="Picture Placeholder 3">
            <a:extLst>
              <a:ext uri="{FF2B5EF4-FFF2-40B4-BE49-F238E27FC236}">
                <a16:creationId xmlns:a16="http://schemas.microsoft.com/office/drawing/2014/main" id="{8958FBA7-B0FD-E245-BEF4-DDDDF9AF7A06}"/>
              </a:ext>
            </a:extLst>
          </p:cNvPr>
          <p:cNvSpPr>
            <a:spLocks noGrp="1"/>
          </p:cNvSpPr>
          <p:nvPr>
            <p:ph type="pic" sz="quarter" idx="18"/>
          </p:nvPr>
        </p:nvSpPr>
        <p:spPr>
          <a:xfrm>
            <a:off x="8843472" y="1870076"/>
            <a:ext cx="2415216" cy="1558925"/>
          </a:xfrm>
          <a:prstGeom prst="rect">
            <a:avLst/>
          </a:prstGeom>
        </p:spPr>
        <p:txBody>
          <a:bodyPr/>
          <a:lstStyle/>
          <a:p>
            <a:endParaRPr lang="en-US"/>
          </a:p>
        </p:txBody>
      </p:sp>
      <p:sp>
        <p:nvSpPr>
          <p:cNvPr id="17" name="Rectangle 16">
            <a:extLst>
              <a:ext uri="{FF2B5EF4-FFF2-40B4-BE49-F238E27FC236}">
                <a16:creationId xmlns:a16="http://schemas.microsoft.com/office/drawing/2014/main" id="{694A856C-BCAD-974F-A2A1-286A3641A0C6}"/>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cxnSp>
        <p:nvCxnSpPr>
          <p:cNvPr id="22" name="Straight Connector 21">
            <a:extLst>
              <a:ext uri="{FF2B5EF4-FFF2-40B4-BE49-F238E27FC236}">
                <a16:creationId xmlns:a16="http://schemas.microsoft.com/office/drawing/2014/main" id="{C6F3B14B-68A1-4C41-84A2-BE976840C803}"/>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68244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fographic/Image – Header">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15A8DC1F-909C-BF4F-9609-28CE247FD974}"/>
              </a:ext>
            </a:extLst>
          </p:cNvPr>
          <p:cNvSpPr>
            <a:spLocks noGrp="1"/>
          </p:cNvSpPr>
          <p:nvPr>
            <p:ph type="pic" sz="quarter" idx="14"/>
          </p:nvPr>
        </p:nvSpPr>
        <p:spPr>
          <a:xfrm>
            <a:off x="0" y="1727200"/>
            <a:ext cx="12192001" cy="4533900"/>
          </a:xfrm>
          <a:prstGeom prst="rect">
            <a:avLst/>
          </a:prstGeom>
          <a:solidFill>
            <a:schemeClr val="accent2"/>
          </a:solidFill>
        </p:spPr>
        <p:txBody>
          <a:bodyPr/>
          <a:lstStyle/>
          <a:p>
            <a:endParaRPr lang="en-US"/>
          </a:p>
        </p:txBody>
      </p:sp>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67460"/>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935062" y="2215684"/>
            <a:ext cx="5052960" cy="3341687"/>
          </a:xfrm>
          <a:prstGeom prst="rect">
            <a:avLst/>
          </a:prstGeom>
        </p:spPr>
        <p:txBody>
          <a:bodyPr lIns="0" tIns="0" rIns="0" bIns="0"/>
          <a:lstStyle>
            <a:lvl1pPr marL="0" indent="0">
              <a:buFont typeface="Arial" panose="020B0604020202020204" pitchFamily="34" charset="0"/>
              <a:buNone/>
              <a:defRPr sz="2000">
                <a:solidFill>
                  <a:schemeClr val="bg1"/>
                </a:solidFill>
              </a:defRPr>
            </a:lvl1pPr>
            <a:lvl2pPr marL="457063" indent="0">
              <a:buNone/>
              <a:defRPr sz="1800">
                <a:solidFill>
                  <a:schemeClr val="bg1"/>
                </a:solidFill>
              </a:defRPr>
            </a:lvl2pPr>
            <a:lvl3pPr marL="914126" indent="0">
              <a:buNone/>
              <a:defRPr sz="1800">
                <a:solidFill>
                  <a:schemeClr val="bg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6199215" y="2215684"/>
            <a:ext cx="5251448" cy="3341687"/>
          </a:xfrm>
          <a:prstGeom prst="rect">
            <a:avLst/>
          </a:prstGeom>
        </p:spPr>
        <p:txBody>
          <a:bodyPr lIns="0" tIns="0" rIns="0" bIns="0"/>
          <a:lstStyle>
            <a:lvl1pPr marL="0" indent="0">
              <a:buFont typeface="Arial" panose="020B0604020202020204" pitchFamily="34" charset="0"/>
              <a:buNone/>
              <a:defRPr sz="2000">
                <a:solidFill>
                  <a:schemeClr val="bg1"/>
                </a:solidFill>
              </a:defRPr>
            </a:lvl1pPr>
            <a:lvl2pPr>
              <a:defRPr sz="1800">
                <a:solidFill>
                  <a:schemeClr val="bg1"/>
                </a:solidFill>
              </a:defRPr>
            </a:lvl2pPr>
            <a:lvl3pPr>
              <a:defRPr sz="1800">
                <a:solidFill>
                  <a:schemeClr val="bg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11" name="Slide Number Placeholder 6">
            <a:extLst>
              <a:ext uri="{FF2B5EF4-FFF2-40B4-BE49-F238E27FC236}">
                <a16:creationId xmlns:a16="http://schemas.microsoft.com/office/drawing/2014/main" id="{AAB9D782-81AC-D14E-A405-7373928EA7D0}"/>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14" name="Rectangle 13">
            <a:extLst>
              <a:ext uri="{FF2B5EF4-FFF2-40B4-BE49-F238E27FC236}">
                <a16:creationId xmlns:a16="http://schemas.microsoft.com/office/drawing/2014/main" id="{883764C0-4482-704C-A328-49EA604BA47F}"/>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cxnSp>
        <p:nvCxnSpPr>
          <p:cNvPr id="16" name="Straight Connector 15">
            <a:extLst>
              <a:ext uri="{FF2B5EF4-FFF2-40B4-BE49-F238E27FC236}">
                <a16:creationId xmlns:a16="http://schemas.microsoft.com/office/drawing/2014/main" id="{D628275D-B4DF-E044-A09E-3CBB9893829C}"/>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6272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fographic PG –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2916A2-A1D4-8443-BEE4-9B0090CE2BEE}"/>
              </a:ext>
            </a:extLst>
          </p:cNvPr>
          <p:cNvSpPr/>
          <p:nvPr userDrawn="1"/>
        </p:nvSpPr>
        <p:spPr>
          <a:xfrm>
            <a:off x="0" y="0"/>
            <a:ext cx="12203726" cy="6858000"/>
          </a:xfrm>
          <a:prstGeom prst="rect">
            <a:avLst/>
          </a:prstGeom>
          <a:solidFill>
            <a:srgbClr val="003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899">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63787"/>
            <a:ext cx="10515600" cy="415498"/>
          </a:xfrm>
          <a:prstGeom prst="rect">
            <a:avLst/>
          </a:prstGeom>
        </p:spPr>
        <p:txBody>
          <a:bodyPr lIns="0" tIns="0" rIns="0" bIns="0">
            <a:spAutoFit/>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935062" y="2215684"/>
            <a:ext cx="5052960" cy="3341687"/>
          </a:xfrm>
          <a:prstGeom prst="rect">
            <a:avLst/>
          </a:prstGeom>
        </p:spPr>
        <p:txBody>
          <a:bodyPr lIns="0" tIns="0" rIns="0" bIns="0"/>
          <a:lstStyle>
            <a:lvl1pPr marL="0" indent="0">
              <a:buNone/>
              <a:defRPr sz="1800">
                <a:solidFill>
                  <a:schemeClr val="bg1"/>
                </a:solidFill>
              </a:defRPr>
            </a:lvl1pPr>
            <a:lvl2pPr marL="457063" indent="0">
              <a:buNone/>
              <a:defRPr sz="1800">
                <a:solidFill>
                  <a:schemeClr val="bg1"/>
                </a:solidFill>
              </a:defRPr>
            </a:lvl2pPr>
            <a:lvl3pPr marL="914126" indent="0">
              <a:buNone/>
              <a:defRPr sz="1800">
                <a:solidFill>
                  <a:schemeClr val="bg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6199215" y="2215684"/>
            <a:ext cx="5251448" cy="3341687"/>
          </a:xfrm>
          <a:prstGeom prst="rect">
            <a:avLst/>
          </a:prstGeom>
        </p:spPr>
        <p:txBody>
          <a:bodyPr lIns="0" tIns="0" rIns="0" bIns="0"/>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14" name="Slide Number Placeholder 3">
            <a:extLst>
              <a:ext uri="{FF2B5EF4-FFF2-40B4-BE49-F238E27FC236}">
                <a16:creationId xmlns:a16="http://schemas.microsoft.com/office/drawing/2014/main" id="{EDDB96BC-822C-BE43-B1F8-21FEB5E02585}"/>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bg1"/>
                </a:solidFill>
                <a:latin typeface="Arial" panose="020B0604020202020204" pitchFamily="34" charset="0"/>
                <a:cs typeface="Arial" panose="020B0604020202020204" pitchFamily="34" charset="0"/>
              </a:rPr>
              <a:t>©2022 Kaiser Foundation Health Plan, Inc. All rights reserved. May not be reproduced in any form without the written permission of Kaiser Foundation Health Plan, Inc. </a:t>
            </a:r>
          </a:p>
        </p:txBody>
      </p:sp>
      <p:sp>
        <p:nvSpPr>
          <p:cNvPr id="15" name="Slide Number Placeholder 6">
            <a:extLst>
              <a:ext uri="{FF2B5EF4-FFF2-40B4-BE49-F238E27FC236}">
                <a16:creationId xmlns:a16="http://schemas.microsoft.com/office/drawing/2014/main" id="{429FFFEA-5731-AC49-B9E1-9318BB1C3545}"/>
              </a:ext>
            </a:extLst>
          </p:cNvPr>
          <p:cNvSpPr txBox="1">
            <a:spLocks/>
          </p:cNvSpPr>
          <p:nvPr userDrawn="1"/>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z="1000" smtClean="0">
                <a:solidFill>
                  <a:schemeClr val="bg1"/>
                </a:solidFill>
                <a:latin typeface="Arial" panose="020B0604020202020204" pitchFamily="34" charset="0"/>
                <a:cs typeface="Arial" panose="020B0604020202020204" pitchFamily="34" charset="0"/>
              </a:rPr>
              <a:pPr>
                <a:defRPr/>
              </a:pPr>
              <a:t>‹#›</a:t>
            </a:fld>
            <a:endParaRPr lang="en-US" sz="100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49C70E2-2A6B-8E46-AA45-AAD127B63A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cxnSp>
        <p:nvCxnSpPr>
          <p:cNvPr id="12" name="Straight Connector 11">
            <a:extLst>
              <a:ext uri="{FF2B5EF4-FFF2-40B4-BE49-F238E27FC236}">
                <a16:creationId xmlns:a16="http://schemas.microsoft.com/office/drawing/2014/main" id="{6B0A6471-66A9-4346-90E3-7134C4DAC2B7}"/>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AF03E56-D12E-1743-AFBC-18806A254C41}"/>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bg1"/>
                </a:solidFill>
                <a:latin typeface="Arial"/>
                <a:cs typeface="Arial"/>
              </a:rPr>
              <a:t>A BETTER WAY </a:t>
            </a:r>
            <a:r>
              <a:rPr lang="en-US" sz="1100">
                <a:solidFill>
                  <a:schemeClr val="bg1"/>
                </a:solidFill>
                <a:latin typeface="Arial"/>
                <a:cs typeface="Arial"/>
              </a:rPr>
              <a:t>TO TAKE CARE OF BUSINESS</a:t>
            </a:r>
          </a:p>
        </p:txBody>
      </p:sp>
    </p:spTree>
    <p:extLst>
      <p:ext uri="{BB962C8B-B14F-4D97-AF65-F5344CB8AC3E}">
        <p14:creationId xmlns:p14="http://schemas.microsoft.com/office/powerpoint/2010/main" val="20243233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pic>
        <p:nvPicPr>
          <p:cNvPr id="17" name="KP LOGO (white)">
            <a:extLst>
              <a:ext uri="{FF2B5EF4-FFF2-40B4-BE49-F238E27FC236}">
                <a16:creationId xmlns:a16="http://schemas.microsoft.com/office/drawing/2014/main" id="{93DE5165-6210-524E-8357-57B7721967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6" name="Text Placeholder 2">
            <a:extLst>
              <a:ext uri="{FF2B5EF4-FFF2-40B4-BE49-F238E27FC236}">
                <a16:creationId xmlns:a16="http://schemas.microsoft.com/office/drawing/2014/main" id="{EE8D98F1-A560-F34F-AE1D-FC9A86B44EE2}"/>
              </a:ext>
            </a:extLst>
          </p:cNvPr>
          <p:cNvSpPr>
            <a:spLocks noGrp="1"/>
          </p:cNvSpPr>
          <p:nvPr>
            <p:ph idx="15" hasCustomPrompt="1"/>
          </p:nvPr>
        </p:nvSpPr>
        <p:spPr>
          <a:xfrm>
            <a:off x="990600" y="3439163"/>
            <a:ext cx="4191000" cy="2199640"/>
          </a:xfrm>
          <a:prstGeom prst="rect">
            <a:avLst/>
          </a:prstGeom>
        </p:spPr>
        <p:txBody>
          <a:bodyPr vert="horz" lIns="91440" tIns="45720" rIns="91440" bIns="45720" rtlCol="0">
            <a:normAutofit/>
          </a:bodyPr>
          <a:lstStyle>
            <a:lvl3pPr marL="0" indent="0" defTabSz="118866">
              <a:lnSpc>
                <a:spcPts val="1500"/>
              </a:lnSpc>
              <a:buNone/>
              <a:defRPr/>
            </a:lvl3pPr>
            <a:lvl4pPr marL="0" indent="0">
              <a:lnSpc>
                <a:spcPts val="1500"/>
              </a:lnSpc>
              <a:buNone/>
              <a:defRPr/>
            </a:lvl4pPr>
            <a:lvl5pPr marL="1828711" indent="0">
              <a:buNone/>
              <a:defRPr/>
            </a:lvl5pPr>
          </a:lstStyle>
          <a:p>
            <a:pPr lvl="2"/>
            <a:r>
              <a:rPr lang="en-US"/>
              <a:t>Subhead</a:t>
            </a:r>
          </a:p>
        </p:txBody>
      </p:sp>
      <p:sp>
        <p:nvSpPr>
          <p:cNvPr id="15" name="Content Placeholder 4">
            <a:extLst>
              <a:ext uri="{FF2B5EF4-FFF2-40B4-BE49-F238E27FC236}">
                <a16:creationId xmlns:a16="http://schemas.microsoft.com/office/drawing/2014/main" id="{96DE1308-0081-824F-B3F7-C360E4DC6E61}"/>
              </a:ext>
            </a:extLst>
          </p:cNvPr>
          <p:cNvSpPr>
            <a:spLocks noGrp="1"/>
          </p:cNvSpPr>
          <p:nvPr>
            <p:ph sz="quarter" idx="17" hasCustomPrompt="1"/>
          </p:nvPr>
        </p:nvSpPr>
        <p:spPr>
          <a:xfrm>
            <a:off x="990600" y="6096000"/>
            <a:ext cx="7439025" cy="310116"/>
          </a:xfrm>
          <a:prstGeom prst="rect">
            <a:avLst/>
          </a:prstGeom>
        </p:spPr>
        <p:txBody>
          <a:bodyPr anchor="b"/>
          <a:lstStyle>
            <a:lvl1pPr algn="l">
              <a:lnSpc>
                <a:spcPct val="100000"/>
              </a:lnSpc>
              <a:spcBef>
                <a:spcPts val="0"/>
              </a:spcBef>
              <a:defRPr sz="900" b="0" i="0">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3546662093"/>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3168" y="1106485"/>
            <a:ext cx="5032466" cy="680357"/>
          </a:xfrm>
          <a:prstGeom prst="rect">
            <a:avLst/>
          </a:prstGeom>
        </p:spPr>
        <p:txBody>
          <a:bodyPr lIns="0" tIns="0" rIns="0" bIns="0"/>
          <a:lstStyle>
            <a:lvl1pPr>
              <a:defRPr sz="4286" b="1" i="0">
                <a:solidFill>
                  <a:srgbClr val="0083BB"/>
                </a:solidFill>
                <a:latin typeface="Arial Black"/>
                <a:cs typeface="Arial Black"/>
              </a:defRPr>
            </a:lvl1pPr>
          </a:lstStyle>
          <a:p>
            <a:endParaRPr/>
          </a:p>
        </p:txBody>
      </p:sp>
      <p:sp>
        <p:nvSpPr>
          <p:cNvPr id="3" name="Holder 3"/>
          <p:cNvSpPr>
            <a:spLocks noGrp="1"/>
          </p:cNvSpPr>
          <p:nvPr>
            <p:ph type="body" idx="1"/>
          </p:nvPr>
        </p:nvSpPr>
        <p:spPr>
          <a:xfrm>
            <a:off x="609941" y="1577340"/>
            <a:ext cx="10978923" cy="452628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147593" y="6377940"/>
            <a:ext cx="3903617"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40" y="6377940"/>
            <a:ext cx="2805724"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6" name="Holder 6"/>
          <p:cNvSpPr>
            <a:spLocks noGrp="1"/>
          </p:cNvSpPr>
          <p:nvPr>
            <p:ph type="sldNum" sz="quarter" idx="7"/>
          </p:nvPr>
        </p:nvSpPr>
        <p:spPr>
          <a:xfrm>
            <a:off x="8783139" y="6377940"/>
            <a:ext cx="2805724"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6025525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Rectangle 4"/>
          <p:cNvSpPr/>
          <p:nvPr userDrawn="1"/>
        </p:nvSpPr>
        <p:spPr>
          <a:xfrm>
            <a:off x="0" y="1"/>
            <a:ext cx="12192000" cy="6090249"/>
          </a:xfrm>
          <a:prstGeom prst="rect">
            <a:avLst/>
          </a:prstGeom>
          <a:gradFill flip="none" rotWithShape="1">
            <a:gsLst>
              <a:gs pos="0">
                <a:schemeClr val="accent1"/>
              </a:gs>
              <a:gs pos="100000">
                <a:schemeClr val="tx2"/>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12" name="Title Placeholder 7"/>
          <p:cNvSpPr>
            <a:spLocks noGrp="1"/>
          </p:cNvSpPr>
          <p:nvPr>
            <p:ph type="title" hasCustomPrompt="1"/>
          </p:nvPr>
        </p:nvSpPr>
        <p:spPr>
          <a:xfrm>
            <a:off x="838091" y="2199737"/>
            <a:ext cx="10515818" cy="1690776"/>
          </a:xfrm>
          <a:prstGeom prst="rect">
            <a:avLst/>
          </a:prstGeom>
        </p:spPr>
        <p:txBody>
          <a:bodyPr vert="horz" lIns="91440" tIns="45720" rIns="91440" bIns="45720" rtlCol="0" anchor="ctr">
            <a:noAutofit/>
          </a:bodyPr>
          <a:lstStyle>
            <a:lvl1pPr>
              <a:defRPr baseline="0"/>
            </a:lvl1pPr>
          </a:lstStyle>
          <a:p>
            <a:r>
              <a:rPr lang="en-US"/>
              <a:t>Program or Project Name</a:t>
            </a:r>
          </a:p>
        </p:txBody>
      </p:sp>
      <p:sp>
        <p:nvSpPr>
          <p:cNvPr id="16" name="Text Placeholder 15"/>
          <p:cNvSpPr>
            <a:spLocks noGrp="1"/>
          </p:cNvSpPr>
          <p:nvPr>
            <p:ph type="body" sz="quarter" idx="10" hasCustomPrompt="1"/>
          </p:nvPr>
        </p:nvSpPr>
        <p:spPr>
          <a:xfrm>
            <a:off x="838091" y="4684144"/>
            <a:ext cx="7424939" cy="1155940"/>
          </a:xfrm>
          <a:prstGeom prst="rect">
            <a:avLst/>
          </a:prstGeom>
        </p:spPr>
        <p:txBody>
          <a:bodyPr anchor="b" anchorCtr="0"/>
          <a:lstStyle>
            <a:lvl1pPr marL="0" indent="0">
              <a:buFontTx/>
              <a:buNone/>
              <a:defRPr sz="1400" baseline="0">
                <a:solidFill>
                  <a:schemeClr val="bg1"/>
                </a:solidFill>
              </a:defRPr>
            </a:lvl1pPr>
          </a:lstStyle>
          <a:p>
            <a:r>
              <a:rPr lang="en-US" sz="1500"/>
              <a:t>Presenter information</a:t>
            </a:r>
          </a:p>
        </p:txBody>
      </p:sp>
      <p:sp>
        <p:nvSpPr>
          <p:cNvPr id="6" name="Slide Number Placeholder 1"/>
          <p:cNvSpPr>
            <a:spLocks noGrp="1"/>
          </p:cNvSpPr>
          <p:nvPr>
            <p:ph type="sldNum" sz="quarter" idx="11"/>
          </p:nvPr>
        </p:nvSpPr>
        <p:spPr>
          <a:xfrm>
            <a:off x="327949" y="6381474"/>
            <a:ext cx="8119212" cy="365125"/>
          </a:xfrm>
        </p:spPr>
        <p:txBody>
          <a:bodyPr/>
          <a:lstStyle/>
          <a:p>
            <a:fld id="{8C8B385D-DF67-E241-B0BF-76B80A8E743B}" type="slidenum">
              <a:rPr lang="en-US" smtClean="0"/>
              <a:pPr/>
              <a:t>‹#›</a:t>
            </a:fld>
            <a:r>
              <a:rPr lang="en-US"/>
              <a:t>  |   Copyright © 2017 Kaiser Foundation Health Plan, Inc.</a:t>
            </a:r>
          </a:p>
        </p:txBody>
      </p:sp>
    </p:spTree>
    <p:extLst>
      <p:ext uri="{BB962C8B-B14F-4D97-AF65-F5344CB8AC3E}">
        <p14:creationId xmlns:p14="http://schemas.microsoft.com/office/powerpoint/2010/main" val="22835411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8" name="KP LOGO (white)">
            <a:hlinkClick r:id="" action="ppaction://hlinkshowjump?jump=firstslide"/>
            <a:extLst>
              <a:ext uri="{FF2B5EF4-FFF2-40B4-BE49-F238E27FC236}">
                <a16:creationId xmlns:a16="http://schemas.microsoft.com/office/drawing/2014/main" id="{2A385796-FF45-6E44-87B6-861E262AB3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60690" y="6251378"/>
            <a:ext cx="2006600" cy="228600"/>
          </a:xfrm>
          <a:prstGeom prst="rect">
            <a:avLst/>
          </a:prstGeom>
        </p:spPr>
      </p:pic>
    </p:spTree>
    <p:extLst>
      <p:ext uri="{BB962C8B-B14F-4D97-AF65-F5344CB8AC3E}">
        <p14:creationId xmlns:p14="http://schemas.microsoft.com/office/powerpoint/2010/main" val="1844105323"/>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1145893332"/>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18">
            <a:extLst>
              <a:ext uri="{FF2B5EF4-FFF2-40B4-BE49-F238E27FC236}">
                <a16:creationId xmlns:a16="http://schemas.microsoft.com/office/drawing/2014/main" id="{C612AFC6-1D18-EC45-9E73-2662D4E2B129}"/>
              </a:ext>
            </a:extLst>
          </p:cNvPr>
          <p:cNvSpPr>
            <a:spLocks noGrp="1"/>
          </p:cNvSpPr>
          <p:nvPr>
            <p:ph type="body" sz="quarter" idx="17" hasCustomPrompt="1"/>
          </p:nvPr>
        </p:nvSpPr>
        <p:spPr>
          <a:xfrm>
            <a:off x="9659555" y="2057400"/>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5" name="Text Placeholder 18">
            <a:extLst>
              <a:ext uri="{FF2B5EF4-FFF2-40B4-BE49-F238E27FC236}">
                <a16:creationId xmlns:a16="http://schemas.microsoft.com/office/drawing/2014/main" id="{4F691C36-5A78-8E43-A99F-89B1F5DEDCB9}"/>
              </a:ext>
            </a:extLst>
          </p:cNvPr>
          <p:cNvSpPr>
            <a:spLocks noGrp="1"/>
          </p:cNvSpPr>
          <p:nvPr>
            <p:ph type="body" sz="quarter" idx="18" hasCustomPrompt="1"/>
          </p:nvPr>
        </p:nvSpPr>
        <p:spPr>
          <a:xfrm>
            <a:off x="9659555" y="3238500"/>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
        <p:nvSpPr>
          <p:cNvPr id="16" name="Text Placeholder 6">
            <a:extLst>
              <a:ext uri="{FF2B5EF4-FFF2-40B4-BE49-F238E27FC236}">
                <a16:creationId xmlns:a16="http://schemas.microsoft.com/office/drawing/2014/main" id="{35AB2B8B-A16C-9342-9C31-31FFB9E8BF28}"/>
              </a:ext>
            </a:extLst>
          </p:cNvPr>
          <p:cNvSpPr>
            <a:spLocks noGrp="1"/>
          </p:cNvSpPr>
          <p:nvPr>
            <p:ph type="body" sz="quarter" idx="19" hasCustomPrompt="1"/>
          </p:nvPr>
        </p:nvSpPr>
        <p:spPr>
          <a:xfrm>
            <a:off x="1066801" y="617220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3256291303"/>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2" name="Text Placeholder 6">
            <a:extLst>
              <a:ext uri="{FF2B5EF4-FFF2-40B4-BE49-F238E27FC236}">
                <a16:creationId xmlns:a16="http://schemas.microsoft.com/office/drawing/2014/main" id="{B82E6557-7E8B-6943-A38A-B41EA4DA6BE7}"/>
              </a:ext>
            </a:extLst>
          </p:cNvPr>
          <p:cNvSpPr>
            <a:spLocks noGrp="1"/>
          </p:cNvSpPr>
          <p:nvPr>
            <p:ph type="body" sz="quarter" idx="19" hasCustomPrompt="1"/>
          </p:nvPr>
        </p:nvSpPr>
        <p:spPr>
          <a:xfrm>
            <a:off x="1066801" y="617220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18">
            <a:extLst>
              <a:ext uri="{FF2B5EF4-FFF2-40B4-BE49-F238E27FC236}">
                <a16:creationId xmlns:a16="http://schemas.microsoft.com/office/drawing/2014/main" id="{8668A091-0696-144C-8D50-64E046879A35}"/>
              </a:ext>
            </a:extLst>
          </p:cNvPr>
          <p:cNvSpPr>
            <a:spLocks noGrp="1"/>
          </p:cNvSpPr>
          <p:nvPr>
            <p:ph type="body" sz="quarter" idx="17" hasCustomPrompt="1"/>
          </p:nvPr>
        </p:nvSpPr>
        <p:spPr>
          <a:xfrm>
            <a:off x="9659555" y="2057400"/>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8" name="Text Placeholder 18">
            <a:extLst>
              <a:ext uri="{FF2B5EF4-FFF2-40B4-BE49-F238E27FC236}">
                <a16:creationId xmlns:a16="http://schemas.microsoft.com/office/drawing/2014/main" id="{42C43EB9-6D9D-8A42-8792-1D6CF2DB32F3}"/>
              </a:ext>
            </a:extLst>
          </p:cNvPr>
          <p:cNvSpPr>
            <a:spLocks noGrp="1"/>
          </p:cNvSpPr>
          <p:nvPr>
            <p:ph type="body" sz="quarter" idx="18" hasCustomPrompt="1"/>
          </p:nvPr>
        </p:nvSpPr>
        <p:spPr>
          <a:xfrm>
            <a:off x="9659555" y="3238500"/>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3916599384"/>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ext slide: Overall message">
    <p:spTree>
      <p:nvGrpSpPr>
        <p:cNvPr id="1" name=""/>
        <p:cNvGrpSpPr/>
        <p:nvPr/>
      </p:nvGrpSpPr>
      <p:grpSpPr>
        <a:xfrm>
          <a:off x="0" y="0"/>
          <a:ext cx="0" cy="0"/>
          <a:chOff x="0" y="0"/>
          <a:chExt cx="0" cy="0"/>
        </a:xfrm>
      </p:grpSpPr>
      <p:sp>
        <p:nvSpPr>
          <p:cNvPr id="2" name="Title 1"/>
          <p:cNvSpPr>
            <a:spLocks noGrp="1"/>
          </p:cNvSpPr>
          <p:nvPr>
            <p:ph type="title"/>
          </p:nvPr>
        </p:nvSpPr>
        <p:spPr>
          <a:xfrm>
            <a:off x="609601" y="861077"/>
            <a:ext cx="10762323" cy="434324"/>
          </a:xfrm>
          <a:prstGeom prst="rect">
            <a:avLst/>
          </a:prstGeom>
        </p:spPr>
        <p:txBody>
          <a:bodyPr>
            <a:noAutofit/>
          </a:bodyPr>
          <a:lstStyle>
            <a:lvl1pPr>
              <a:defRPr sz="3000">
                <a:solidFill>
                  <a:srgbClr val="002060"/>
                </a:solidFill>
              </a:defRPr>
            </a:lvl1pPr>
          </a:lstStyle>
          <a:p>
            <a:r>
              <a:rPr lang="en-US"/>
              <a:t>Click to edit Master title style</a:t>
            </a:r>
          </a:p>
        </p:txBody>
      </p:sp>
      <p:sp>
        <p:nvSpPr>
          <p:cNvPr id="19" name="Text Placeholder 18"/>
          <p:cNvSpPr>
            <a:spLocks noGrp="1"/>
          </p:cNvSpPr>
          <p:nvPr>
            <p:ph type="body" sz="quarter" idx="10"/>
          </p:nvPr>
        </p:nvSpPr>
        <p:spPr>
          <a:xfrm>
            <a:off x="609601" y="1600200"/>
            <a:ext cx="10972800" cy="4297680"/>
          </a:xfrm>
          <a:prstGeom prst="rect">
            <a:avLst/>
          </a:prstGeom>
        </p:spPr>
        <p:txBody>
          <a:bodyPr>
            <a:noAutofit/>
          </a:bodyPr>
          <a:lstStyle>
            <a:lvl1pPr>
              <a:spcAft>
                <a:spcPts val="600"/>
              </a:spcAft>
              <a:defRPr>
                <a:solidFill>
                  <a:schemeClr val="bg2">
                    <a:lumMod val="75000"/>
                  </a:schemeClr>
                </a:solidFill>
              </a:defRPr>
            </a:lvl1pPr>
            <a:lvl2pPr>
              <a:spcBef>
                <a:spcPts val="0"/>
              </a:spcBef>
              <a:spcAft>
                <a:spcPts val="600"/>
              </a:spcAft>
              <a:defRPr>
                <a:solidFill>
                  <a:schemeClr val="bg2">
                    <a:lumMod val="75000"/>
                  </a:schemeClr>
                </a:solidFill>
              </a:defRPr>
            </a:lvl2pPr>
            <a:lvl3pPr>
              <a:spcBef>
                <a:spcPts val="0"/>
              </a:spcBef>
              <a:spcAft>
                <a:spcPts val="300"/>
              </a:spcAft>
              <a:defRPr>
                <a:solidFill>
                  <a:schemeClr val="bg2">
                    <a:lumMod val="75000"/>
                  </a:schemeClr>
                </a:solidFill>
              </a:defRPr>
            </a:lvl3pPr>
            <a:lvl4pPr>
              <a:spcBef>
                <a:spcPts val="0"/>
              </a:spcBef>
              <a:spcAft>
                <a:spcPts val="300"/>
              </a:spcAft>
              <a:defRPr>
                <a:solidFill>
                  <a:schemeClr val="bg2">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3"/>
          </p:nvPr>
        </p:nvSpPr>
        <p:spPr>
          <a:xfrm>
            <a:off x="609601" y="338115"/>
            <a:ext cx="5172484" cy="265412"/>
          </a:xfrm>
          <a:prstGeom prst="rect">
            <a:avLst/>
          </a:prstGeom>
        </p:spPr>
        <p:txBody>
          <a:bodyPr>
            <a:noAutofit/>
          </a:bodyPr>
          <a:lstStyle>
            <a:lvl1pPr marL="0" indent="0">
              <a:buNone/>
              <a:defRPr sz="1000" b="0" i="0" baseline="0">
                <a:solidFill>
                  <a:schemeClr val="bg1">
                    <a:lumMod val="50000"/>
                  </a:schemeClr>
                </a:solidFill>
                <a:latin typeface="Arial"/>
                <a:cs typeface="Arial"/>
              </a:defRPr>
            </a:lvl1pPr>
            <a:lvl2pPr marL="274277" indent="0">
              <a:buNone/>
              <a:defRPr sz="1000" b="1" i="0">
                <a:latin typeface="Arial"/>
                <a:cs typeface="Arial"/>
              </a:defRPr>
            </a:lvl2pPr>
            <a:lvl3pPr marL="548555" indent="0">
              <a:buNone/>
              <a:defRPr sz="1000" b="1" i="0">
                <a:latin typeface="Arial"/>
                <a:cs typeface="Arial"/>
              </a:defRPr>
            </a:lvl3pPr>
            <a:lvl4pPr marL="850260" indent="0">
              <a:buNone/>
              <a:defRPr sz="1000" b="1" i="0">
                <a:latin typeface="Arial"/>
                <a:cs typeface="Arial"/>
              </a:defRPr>
            </a:lvl4pPr>
            <a:lvl5pPr marL="1828515" indent="0">
              <a:buNone/>
              <a:defRPr sz="1000" b="1" i="0">
                <a:latin typeface="Arial"/>
                <a:cs typeface="Arial"/>
              </a:defRPr>
            </a:lvl5pPr>
          </a:lstStyle>
          <a:p>
            <a:endParaRPr lang="en-US"/>
          </a:p>
        </p:txBody>
      </p:sp>
      <p:cxnSp>
        <p:nvCxnSpPr>
          <p:cNvPr id="5" name="Straight Connector 4">
            <a:extLst>
              <a:ext uri="{FF2B5EF4-FFF2-40B4-BE49-F238E27FC236}">
                <a16:creationId xmlns:a16="http://schemas.microsoft.com/office/drawing/2014/main" id="{97DBD9CF-04BC-4922-A216-DB6777288016}"/>
              </a:ext>
            </a:extLst>
          </p:cNvPr>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E748B3E-4B9C-4C18-924D-72389DC2CC8F}"/>
              </a:ext>
            </a:extLst>
          </p:cNvPr>
          <p:cNvSpPr txBox="1"/>
          <p:nvPr userDrawn="1"/>
        </p:nvSpPr>
        <p:spPr>
          <a:xfrm>
            <a:off x="6859676" y="338976"/>
            <a:ext cx="4789103" cy="246221"/>
          </a:xfrm>
          <a:prstGeom prst="rect">
            <a:avLst/>
          </a:prstGeom>
          <a:noFill/>
        </p:spPr>
        <p:txBody>
          <a:bodyPr wrap="square" rtlCol="0">
            <a:spAutoFit/>
          </a:bodyPr>
          <a:lstStyle/>
          <a:p>
            <a:pPr algn="r"/>
            <a:r>
              <a:rPr lang="en-US" sz="1000" b="1">
                <a:solidFill>
                  <a:schemeClr val="tx2"/>
                </a:solidFill>
                <a:latin typeface="Arial"/>
                <a:cs typeface="Arial"/>
              </a:rPr>
              <a:t>A BETTER WAY </a:t>
            </a:r>
            <a:r>
              <a:rPr lang="en-US" sz="1000">
                <a:solidFill>
                  <a:schemeClr val="accent4"/>
                </a:solidFill>
                <a:latin typeface="Arial"/>
                <a:cs typeface="Arial"/>
              </a:rPr>
              <a:t>TO </a:t>
            </a:r>
            <a:r>
              <a:rPr lang="en-US" sz="1000">
                <a:solidFill>
                  <a:schemeClr val="accent4"/>
                </a:solidFill>
                <a:latin typeface="+mn-lt"/>
                <a:cs typeface="Arial"/>
              </a:rPr>
              <a:t>TAKE CARE OF BUSINESS</a:t>
            </a:r>
            <a:endParaRPr lang="en-US" sz="1000">
              <a:solidFill>
                <a:schemeClr val="accent4"/>
              </a:solidFill>
              <a:latin typeface="Arial"/>
              <a:cs typeface="Arial"/>
            </a:endParaRPr>
          </a:p>
        </p:txBody>
      </p:sp>
    </p:spTree>
    <p:extLst>
      <p:ext uri="{BB962C8B-B14F-4D97-AF65-F5344CB8AC3E}">
        <p14:creationId xmlns:p14="http://schemas.microsoft.com/office/powerpoint/2010/main" val="2764388616"/>
      </p:ext>
    </p:extLst>
  </p:cSld>
  <p:clrMapOvr>
    <a:masterClrMapping/>
  </p:clrMapOvr>
  <p:hf hdr="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2" name="Text Placeholder 6">
            <a:extLst>
              <a:ext uri="{FF2B5EF4-FFF2-40B4-BE49-F238E27FC236}">
                <a16:creationId xmlns:a16="http://schemas.microsoft.com/office/drawing/2014/main" id="{B9211B25-251E-FB4F-BA56-518047FAD6FD}"/>
              </a:ext>
            </a:extLst>
          </p:cNvPr>
          <p:cNvSpPr>
            <a:spLocks noGrp="1"/>
          </p:cNvSpPr>
          <p:nvPr>
            <p:ph type="body" sz="quarter" idx="19" hasCustomPrompt="1"/>
          </p:nvPr>
        </p:nvSpPr>
        <p:spPr>
          <a:xfrm>
            <a:off x="1066801" y="617220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18">
            <a:extLst>
              <a:ext uri="{FF2B5EF4-FFF2-40B4-BE49-F238E27FC236}">
                <a16:creationId xmlns:a16="http://schemas.microsoft.com/office/drawing/2014/main" id="{636F34BF-880D-FD4C-BFF8-E8B675F4B5B8}"/>
              </a:ext>
            </a:extLst>
          </p:cNvPr>
          <p:cNvSpPr>
            <a:spLocks noGrp="1"/>
          </p:cNvSpPr>
          <p:nvPr>
            <p:ph type="body" sz="quarter" idx="17" hasCustomPrompt="1"/>
          </p:nvPr>
        </p:nvSpPr>
        <p:spPr>
          <a:xfrm>
            <a:off x="9659555" y="2057400"/>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8" name="Text Placeholder 18">
            <a:extLst>
              <a:ext uri="{FF2B5EF4-FFF2-40B4-BE49-F238E27FC236}">
                <a16:creationId xmlns:a16="http://schemas.microsoft.com/office/drawing/2014/main" id="{2A206A2D-3D6F-C949-937E-0C588872148A}"/>
              </a:ext>
            </a:extLst>
          </p:cNvPr>
          <p:cNvSpPr>
            <a:spLocks noGrp="1"/>
          </p:cNvSpPr>
          <p:nvPr>
            <p:ph type="body" sz="quarter" idx="18" hasCustomPrompt="1"/>
          </p:nvPr>
        </p:nvSpPr>
        <p:spPr>
          <a:xfrm>
            <a:off x="9659555" y="3238500"/>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3888290031"/>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2" name="Text Placeholder 6">
            <a:extLst>
              <a:ext uri="{FF2B5EF4-FFF2-40B4-BE49-F238E27FC236}">
                <a16:creationId xmlns:a16="http://schemas.microsoft.com/office/drawing/2014/main" id="{13783348-1695-2C4F-AC95-248D41FDF107}"/>
              </a:ext>
            </a:extLst>
          </p:cNvPr>
          <p:cNvSpPr>
            <a:spLocks noGrp="1"/>
          </p:cNvSpPr>
          <p:nvPr>
            <p:ph type="body" sz="quarter" idx="19" hasCustomPrompt="1"/>
          </p:nvPr>
        </p:nvSpPr>
        <p:spPr>
          <a:xfrm>
            <a:off x="1066801" y="617220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18">
            <a:extLst>
              <a:ext uri="{FF2B5EF4-FFF2-40B4-BE49-F238E27FC236}">
                <a16:creationId xmlns:a16="http://schemas.microsoft.com/office/drawing/2014/main" id="{A4E00DF7-3026-934B-BFF8-75070DEBFC88}"/>
              </a:ext>
            </a:extLst>
          </p:cNvPr>
          <p:cNvSpPr>
            <a:spLocks noGrp="1"/>
          </p:cNvSpPr>
          <p:nvPr>
            <p:ph type="body" sz="quarter" idx="17" hasCustomPrompt="1"/>
          </p:nvPr>
        </p:nvSpPr>
        <p:spPr>
          <a:xfrm>
            <a:off x="9659555" y="2057400"/>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8" name="Text Placeholder 18">
            <a:extLst>
              <a:ext uri="{FF2B5EF4-FFF2-40B4-BE49-F238E27FC236}">
                <a16:creationId xmlns:a16="http://schemas.microsoft.com/office/drawing/2014/main" id="{FD2B3211-7316-7A44-A577-314F3899C37B}"/>
              </a:ext>
            </a:extLst>
          </p:cNvPr>
          <p:cNvSpPr>
            <a:spLocks noGrp="1"/>
          </p:cNvSpPr>
          <p:nvPr>
            <p:ph type="body" sz="quarter" idx="18" hasCustomPrompt="1"/>
          </p:nvPr>
        </p:nvSpPr>
        <p:spPr>
          <a:xfrm>
            <a:off x="9659555" y="3238500"/>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2481804293"/>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4C7CCD-03B7-2240-B327-FDE6F0564DDE}"/>
              </a:ext>
            </a:extLst>
          </p:cNvPr>
          <p:cNvSpPr/>
          <p:nvPr userDrawn="1"/>
        </p:nvSpPr>
        <p:spPr>
          <a:xfrm>
            <a:off x="0" y="0"/>
            <a:ext cx="51816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1219200"/>
            <a:ext cx="3581400" cy="4343400"/>
          </a:xfrm>
          <a:prstGeom prst="rect">
            <a:avLst/>
          </a:prstGeom>
        </p:spPr>
        <p:txBody>
          <a:bodyPr anchor="t"/>
          <a:lstStyle>
            <a:lvl1pPr>
              <a:defRPr>
                <a:solidFill>
                  <a:srgbClr val="90CDF1"/>
                </a:solidFill>
              </a:defRPr>
            </a:lvl1pPr>
          </a:lstStyle>
          <a:p>
            <a:pPr lvl="0"/>
            <a:r>
              <a:rPr lang="en-US"/>
              <a:t>Case Study:</a:t>
            </a:r>
          </a:p>
        </p:txBody>
      </p:sp>
      <p:sp>
        <p:nvSpPr>
          <p:cNvPr id="12" name="Content Placeholder 18">
            <a:extLst>
              <a:ext uri="{FF2B5EF4-FFF2-40B4-BE49-F238E27FC236}">
                <a16:creationId xmlns:a16="http://schemas.microsoft.com/office/drawing/2014/main" id="{245F9D47-883E-5A4F-9E2B-32CB319B5883}"/>
              </a:ext>
            </a:extLst>
          </p:cNvPr>
          <p:cNvSpPr>
            <a:spLocks noGrp="1"/>
          </p:cNvSpPr>
          <p:nvPr>
            <p:ph sz="quarter" idx="13" hasCustomPrompt="1"/>
          </p:nvPr>
        </p:nvSpPr>
        <p:spPr>
          <a:xfrm>
            <a:off x="6019800" y="1790700"/>
            <a:ext cx="5562600" cy="44577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3186072015"/>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B6DEB39-C3FF-044E-A857-044F10CAE910}"/>
              </a:ext>
            </a:extLst>
          </p:cNvPr>
          <p:cNvSpPr>
            <a:spLocks noGrp="1"/>
          </p:cNvSpPr>
          <p:nvPr>
            <p:ph idx="11" hasCustomPrompt="1"/>
          </p:nvPr>
        </p:nvSpPr>
        <p:spPr>
          <a:xfrm>
            <a:off x="990600" y="3439163"/>
            <a:ext cx="4191000" cy="2199640"/>
          </a:xfrm>
          <a:prstGeom prst="rect">
            <a:avLst/>
          </a:prstGeom>
        </p:spPr>
        <p:txBody>
          <a:bodyPr vert="horz" lIns="91440" tIns="45720" rIns="91440" bIns="45720" rtlCol="0">
            <a:normAutofit/>
          </a:bodyPr>
          <a:lstStyle>
            <a:lvl3pPr marL="0" indent="0" defTabSz="118866">
              <a:lnSpc>
                <a:spcPts val="1500"/>
              </a:lnSpc>
              <a:buNone/>
              <a:defRPr/>
            </a:lvl3pPr>
            <a:lvl4pPr marL="0" indent="0">
              <a:lnSpc>
                <a:spcPts val="1500"/>
              </a:lnSpc>
              <a:buNone/>
              <a:defRPr/>
            </a:lvl4pPr>
            <a:lvl5pPr marL="1828711" indent="0">
              <a:buNone/>
              <a:defRPr/>
            </a:lvl5pPr>
          </a:lstStyle>
          <a:p>
            <a:pPr lvl="2"/>
            <a:r>
              <a:rPr lang="en-US"/>
              <a:t>Subhead</a:t>
            </a:r>
          </a:p>
          <a:p>
            <a:pPr lvl="3"/>
            <a:r>
              <a:rPr lang="en-US"/>
              <a:t>Description</a:t>
            </a:r>
          </a:p>
        </p:txBody>
      </p:sp>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6" name="Text Placeholder 2">
            <a:extLst>
              <a:ext uri="{FF2B5EF4-FFF2-40B4-BE49-F238E27FC236}">
                <a16:creationId xmlns:a16="http://schemas.microsoft.com/office/drawing/2014/main" id="{EE8D98F1-A560-F34F-AE1D-FC9A86B44EE2}"/>
              </a:ext>
            </a:extLst>
          </p:cNvPr>
          <p:cNvSpPr>
            <a:spLocks noGrp="1"/>
          </p:cNvSpPr>
          <p:nvPr>
            <p:ph idx="15" hasCustomPrompt="1"/>
          </p:nvPr>
        </p:nvSpPr>
        <p:spPr>
          <a:xfrm>
            <a:off x="6088380" y="3439163"/>
            <a:ext cx="4191000" cy="2199640"/>
          </a:xfrm>
          <a:prstGeom prst="rect">
            <a:avLst/>
          </a:prstGeom>
        </p:spPr>
        <p:txBody>
          <a:bodyPr vert="horz" lIns="91440" tIns="45720" rIns="91440" bIns="45720" rtlCol="0">
            <a:normAutofit/>
          </a:bodyPr>
          <a:lstStyle>
            <a:lvl3pPr marL="0" indent="0" defTabSz="118866">
              <a:lnSpc>
                <a:spcPts val="1500"/>
              </a:lnSpc>
              <a:buNone/>
              <a:defRPr/>
            </a:lvl3pPr>
            <a:lvl4pPr marL="0" indent="0">
              <a:lnSpc>
                <a:spcPts val="1500"/>
              </a:lnSpc>
              <a:buNone/>
              <a:defRPr/>
            </a:lvl4pPr>
            <a:lvl5pPr marL="1828711" indent="0">
              <a:buNone/>
              <a:defRPr/>
            </a:lvl5pPr>
          </a:lstStyle>
          <a:p>
            <a:pPr lvl="2"/>
            <a:r>
              <a:rPr lang="en-US"/>
              <a:t>Subhead</a:t>
            </a:r>
          </a:p>
          <a:p>
            <a:pPr lvl="3"/>
            <a:r>
              <a:rPr lang="en-US"/>
              <a:t>Description</a:t>
            </a:r>
          </a:p>
        </p:txBody>
      </p:sp>
      <p:sp>
        <p:nvSpPr>
          <p:cNvPr id="11" name="Text Placeholder 6">
            <a:extLst>
              <a:ext uri="{FF2B5EF4-FFF2-40B4-BE49-F238E27FC236}">
                <a16:creationId xmlns:a16="http://schemas.microsoft.com/office/drawing/2014/main" id="{E3314AE3-59A2-3E4B-9AFD-637E3D4ECFE2}"/>
              </a:ext>
            </a:extLst>
          </p:cNvPr>
          <p:cNvSpPr>
            <a:spLocks noGrp="1"/>
          </p:cNvSpPr>
          <p:nvPr>
            <p:ph type="body" sz="quarter" idx="19" hasCustomPrompt="1"/>
          </p:nvPr>
        </p:nvSpPr>
        <p:spPr>
          <a:xfrm>
            <a:off x="992370" y="63175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6">
            <a:extLst>
              <a:ext uri="{FF2B5EF4-FFF2-40B4-BE49-F238E27FC236}">
                <a16:creationId xmlns:a16="http://schemas.microsoft.com/office/drawing/2014/main" id="{E87C5C54-2FEE-BC40-8C52-20CAC5CC899F}"/>
              </a:ext>
            </a:extLst>
          </p:cNvPr>
          <p:cNvSpPr>
            <a:spLocks noGrp="1"/>
          </p:cNvSpPr>
          <p:nvPr>
            <p:ph type="body" sz="quarter" idx="20" hasCustomPrompt="1"/>
          </p:nvPr>
        </p:nvSpPr>
        <p:spPr>
          <a:xfrm>
            <a:off x="1144770" y="64699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4033212450"/>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032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3168" y="1106485"/>
            <a:ext cx="5032466" cy="680357"/>
          </a:xfrm>
          <a:prstGeom prst="rect">
            <a:avLst/>
          </a:prstGeom>
        </p:spPr>
        <p:txBody>
          <a:bodyPr lIns="0" tIns="0" rIns="0" bIns="0"/>
          <a:lstStyle>
            <a:lvl1pPr>
              <a:defRPr sz="4286" b="1" i="0">
                <a:solidFill>
                  <a:srgbClr val="0083BB"/>
                </a:solidFill>
                <a:latin typeface="Arial Black"/>
                <a:cs typeface="Arial Black"/>
              </a:defRPr>
            </a:lvl1pPr>
          </a:lstStyle>
          <a:p>
            <a:endParaRPr/>
          </a:p>
        </p:txBody>
      </p:sp>
      <p:sp>
        <p:nvSpPr>
          <p:cNvPr id="3" name="Holder 3"/>
          <p:cNvSpPr>
            <a:spLocks noGrp="1"/>
          </p:cNvSpPr>
          <p:nvPr>
            <p:ph type="body" idx="1"/>
          </p:nvPr>
        </p:nvSpPr>
        <p:spPr>
          <a:xfrm>
            <a:off x="609941" y="1577340"/>
            <a:ext cx="10978923" cy="452628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147593" y="6377940"/>
            <a:ext cx="3903617"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40" y="6377940"/>
            <a:ext cx="2805724"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6" name="Holder 6"/>
          <p:cNvSpPr>
            <a:spLocks noGrp="1"/>
          </p:cNvSpPr>
          <p:nvPr>
            <p:ph type="sldNum" sz="quarter" idx="7"/>
          </p:nvPr>
        </p:nvSpPr>
        <p:spPr>
          <a:xfrm>
            <a:off x="8783139" y="6377940"/>
            <a:ext cx="2805724"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2961880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775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03_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000"/>
            </a:lvl1pPr>
          </a:lstStyle>
          <a:p>
            <a:r>
              <a:rPr lang="en-US"/>
              <a:t>Click to edit Master title style</a:t>
            </a:r>
          </a:p>
        </p:txBody>
      </p:sp>
      <p:cxnSp>
        <p:nvCxnSpPr>
          <p:cNvPr id="8" name="Straight Connector 7"/>
          <p:cNvCxnSpPr/>
          <p:nvPr/>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0"/>
          </p:nvPr>
        </p:nvSpPr>
        <p:spPr>
          <a:xfrm>
            <a:off x="703071" y="1399032"/>
            <a:ext cx="10972800" cy="4297680"/>
          </a:xfrm>
        </p:spPr>
        <p:txBody>
          <a:bodyPr>
            <a:noAutofit/>
          </a:bodyPr>
          <a:lstStyle>
            <a:lvl1pPr>
              <a:spcAft>
                <a:spcPts val="600"/>
              </a:spcAft>
              <a:defRPr sz="2200"/>
            </a:lvl1pPr>
            <a:lvl2pPr>
              <a:spcBef>
                <a:spcPts val="0"/>
              </a:spcBef>
              <a:spcAft>
                <a:spcPts val="600"/>
              </a:spcAft>
              <a:defRPr sz="1800"/>
            </a:lvl2pPr>
            <a:lvl3pPr>
              <a:spcBef>
                <a:spcPts val="0"/>
              </a:spcBef>
              <a:spcAft>
                <a:spcPts val="300"/>
              </a:spcAft>
              <a:defRPr/>
            </a:lvl3pPr>
            <a:lvl4pPr>
              <a:spcBef>
                <a:spcPts val="0"/>
              </a:spcBef>
              <a:spcAft>
                <a:spcPts val="300"/>
              </a:spcAft>
              <a:defRPr sz="14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3" hasCustomPrompt="1"/>
          </p:nvPr>
        </p:nvSpPr>
        <p:spPr>
          <a:xfrm>
            <a:off x="665559" y="338115"/>
            <a:ext cx="5172483" cy="265412"/>
          </a:xfrm>
        </p:spPr>
        <p:txBody>
          <a:bodyPr>
            <a:noAutofit/>
          </a:bodyPr>
          <a:lstStyle>
            <a:lvl1pPr marL="0" indent="0">
              <a:buNone/>
              <a:defRPr sz="1000" b="0" i="0" baseline="0">
                <a:solidFill>
                  <a:schemeClr val="bg1">
                    <a:lumMod val="50000"/>
                  </a:schemeClr>
                </a:solidFill>
                <a:latin typeface="Arial"/>
                <a:cs typeface="Arial"/>
              </a:defRPr>
            </a:lvl1pPr>
            <a:lvl2pPr marL="274320" indent="0">
              <a:buNone/>
              <a:defRPr sz="1000" b="1" i="0">
                <a:latin typeface="Arial"/>
                <a:cs typeface="Arial"/>
              </a:defRPr>
            </a:lvl2pPr>
            <a:lvl3pPr marL="548640" indent="0">
              <a:buNone/>
              <a:defRPr sz="1000" b="1" i="0">
                <a:latin typeface="Arial"/>
                <a:cs typeface="Arial"/>
              </a:defRPr>
            </a:lvl3pPr>
            <a:lvl4pPr marL="850392" indent="0">
              <a:buNone/>
              <a:defRPr sz="1000" b="1" i="0">
                <a:latin typeface="Arial"/>
                <a:cs typeface="Arial"/>
              </a:defRPr>
            </a:lvl4pPr>
            <a:lvl5pPr marL="1828800" indent="0">
              <a:buNone/>
              <a:defRPr sz="1000" b="1" i="0">
                <a:latin typeface="Arial"/>
                <a:cs typeface="Arial"/>
              </a:defRPr>
            </a:lvl5pPr>
          </a:lstStyle>
          <a:p>
            <a:pPr lvl="0"/>
            <a:r>
              <a:rPr lang="en-US"/>
              <a:t>CLICK HERE TO ADD SLIDESHOW TITLE</a:t>
            </a:r>
          </a:p>
        </p:txBody>
      </p:sp>
      <p:sp>
        <p:nvSpPr>
          <p:cNvPr id="9" name="TextBox 8"/>
          <p:cNvSpPr txBox="1"/>
          <p:nvPr/>
        </p:nvSpPr>
        <p:spPr>
          <a:xfrm>
            <a:off x="7640321" y="338975"/>
            <a:ext cx="4008457" cy="246221"/>
          </a:xfrm>
          <a:prstGeom prst="rect">
            <a:avLst/>
          </a:prstGeom>
          <a:noFill/>
        </p:spPr>
        <p:txBody>
          <a:bodyPr wrap="square" rtlCol="0">
            <a:spAutoFit/>
          </a:bodyPr>
          <a:lstStyle/>
          <a:p>
            <a:pPr algn="r"/>
            <a:r>
              <a:rPr lang="en-US" sz="1000" b="1">
                <a:solidFill>
                  <a:schemeClr val="tx2"/>
                </a:solidFill>
                <a:latin typeface="Arial"/>
                <a:cs typeface="Arial"/>
              </a:rPr>
              <a:t>A BETTER WAY </a:t>
            </a:r>
            <a:r>
              <a:rPr lang="en-US" sz="1000">
                <a:solidFill>
                  <a:schemeClr val="accent4"/>
                </a:solidFill>
                <a:latin typeface="Arial"/>
                <a:cs typeface="Arial"/>
              </a:rPr>
              <a:t>TO TAKE CARE OF BUSINESS</a:t>
            </a:r>
          </a:p>
        </p:txBody>
      </p:sp>
    </p:spTree>
    <p:extLst>
      <p:ext uri="{BB962C8B-B14F-4D97-AF65-F5344CB8AC3E}">
        <p14:creationId xmlns:p14="http://schemas.microsoft.com/office/powerpoint/2010/main" val="502507996"/>
      </p:ext>
    </p:extLst>
  </p:cSld>
  <p:clrMapOvr>
    <a:masterClrMapping/>
  </p:clrMapOvr>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22" name="Picture Placeholder 21"/>
          <p:cNvSpPr>
            <a:spLocks noGrp="1"/>
          </p:cNvSpPr>
          <p:nvPr>
            <p:ph type="pic" sz="quarter" idx="18"/>
          </p:nvPr>
        </p:nvSpPr>
        <p:spPr>
          <a:xfrm>
            <a:off x="7943610" y="0"/>
            <a:ext cx="4248390" cy="6858000"/>
          </a:xfrm>
          <a:solidFill>
            <a:schemeClr val="bg1">
              <a:lumMod val="95000"/>
            </a:schemeClr>
          </a:solidFill>
        </p:spPr>
        <p:txBody>
          <a:bodyPr anchor="ctr" anchorCtr="1">
            <a:noAutofit/>
          </a:bodyPr>
          <a:lstStyle/>
          <a:p>
            <a:endParaRPr lang="en-US"/>
          </a:p>
        </p:txBody>
      </p:sp>
      <p:sp>
        <p:nvSpPr>
          <p:cNvPr id="10" name="Text Placeholder 2"/>
          <p:cNvSpPr>
            <a:spLocks noGrp="1"/>
          </p:cNvSpPr>
          <p:nvPr>
            <p:ph type="body" sz="quarter" idx="17" hasCustomPrompt="1"/>
          </p:nvPr>
        </p:nvSpPr>
        <p:spPr>
          <a:xfrm>
            <a:off x="888091" y="1761996"/>
            <a:ext cx="6585162"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888091" y="705679"/>
            <a:ext cx="6585162" cy="1004887"/>
          </a:xfrm>
        </p:spPr>
        <p:txBody>
          <a:bodyPr/>
          <a:lstStyle>
            <a:lvl1pPr>
              <a:defRPr baseline="0"/>
            </a:lvl1pPr>
          </a:lstStyle>
          <a:p>
            <a:r>
              <a:rPr lang="en-US"/>
              <a:t>1 column with photo on right side of slide</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615134381"/>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180087450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B24B-08EE-364D-B69C-71D589A9D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FD0B5-8F90-B246-91E6-1E0D6459AA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EF225-CD3E-B94F-A03E-B9C2447C5B2F}"/>
              </a:ext>
            </a:extLst>
          </p:cNvPr>
          <p:cNvSpPr>
            <a:spLocks noGrp="1"/>
          </p:cNvSpPr>
          <p:nvPr>
            <p:ph type="dt" sz="half" idx="10"/>
          </p:nvPr>
        </p:nvSpPr>
        <p:spPr/>
        <p:txBody>
          <a:bodyPr/>
          <a:lstStyle/>
          <a:p>
            <a:fld id="{64F8855F-C03C-304E-8448-F9EB6569FA59}" type="datetimeFigureOut">
              <a:rPr lang="en-US" smtClean="0"/>
              <a:t>3/25/2024</a:t>
            </a:fld>
            <a:endParaRPr lang="en-US"/>
          </a:p>
        </p:txBody>
      </p:sp>
      <p:sp>
        <p:nvSpPr>
          <p:cNvPr id="5" name="Footer Placeholder 4">
            <a:extLst>
              <a:ext uri="{FF2B5EF4-FFF2-40B4-BE49-F238E27FC236}">
                <a16:creationId xmlns:a16="http://schemas.microsoft.com/office/drawing/2014/main" id="{C5279DCC-8DE8-AF41-844D-0E6A0FC36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15201-7008-C942-BB5B-637B995BCC14}"/>
              </a:ext>
            </a:extLst>
          </p:cNvPr>
          <p:cNvSpPr>
            <a:spLocks noGrp="1"/>
          </p:cNvSpPr>
          <p:nvPr>
            <p:ph type="sldNum" sz="quarter" idx="12"/>
          </p:nvPr>
        </p:nvSpPr>
        <p:spPr/>
        <p:txBody>
          <a:bodyPr/>
          <a:lstStyle/>
          <a:p>
            <a:fld id="{F22514C8-DCE2-964E-AD1B-DDFEA19E0459}" type="slidenum">
              <a:rPr lang="en-US" smtClean="0"/>
              <a:t>‹#›</a:t>
            </a:fld>
            <a:endParaRPr lang="en-US"/>
          </a:p>
        </p:txBody>
      </p:sp>
    </p:spTree>
    <p:extLst>
      <p:ext uri="{BB962C8B-B14F-4D97-AF65-F5344CB8AC3E}">
        <p14:creationId xmlns:p14="http://schemas.microsoft.com/office/powerpoint/2010/main" val="249163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3418996124"/>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9" name="Text Placeholder 18">
            <a:extLst>
              <a:ext uri="{FF2B5EF4-FFF2-40B4-BE49-F238E27FC236}">
                <a16:creationId xmlns:a16="http://schemas.microsoft.com/office/drawing/2014/main" id="{0F393D80-0D45-0345-9459-AC0E67355927}"/>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1" name="Text Placeholder 18">
            <a:extLst>
              <a:ext uri="{FF2B5EF4-FFF2-40B4-BE49-F238E27FC236}">
                <a16:creationId xmlns:a16="http://schemas.microsoft.com/office/drawing/2014/main" id="{58D752BF-BC25-D144-A189-5DD5C090D064}"/>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704930205"/>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D40A2BA4-1A44-8C46-80D0-31F0C0854E53}"/>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09014C13-CDC8-CE46-AE1A-DA7367C55A45}"/>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C0ABD934-F18E-604F-A27F-E7B3E17D44A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708797187"/>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A92A4FDC-FA6B-FD43-AEB8-989E1BC0CB24}"/>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7000D95A-F22A-AD41-B768-52B9C68EFF89}"/>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785179A2-1395-2147-9C54-D701B325376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375824139"/>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11" name="Rectangle 10">
            <a:extLst>
              <a:ext uri="{FF2B5EF4-FFF2-40B4-BE49-F238E27FC236}">
                <a16:creationId xmlns:a16="http://schemas.microsoft.com/office/drawing/2014/main" id="{534C7CCD-03B7-2240-B327-FDE6F0564DDE}"/>
              </a:ext>
            </a:extLst>
          </p:cNvPr>
          <p:cNvSpPr/>
          <p:nvPr userDrawn="1"/>
        </p:nvSpPr>
        <p:spPr>
          <a:xfrm>
            <a:off x="0" y="0"/>
            <a:ext cx="51816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pic>
        <p:nvPicPr>
          <p:cNvPr id="17" name="KP LOGO (white)">
            <a:extLst>
              <a:ext uri="{FF2B5EF4-FFF2-40B4-BE49-F238E27FC236}">
                <a16:creationId xmlns:a16="http://schemas.microsoft.com/office/drawing/2014/main" id="{93DE5165-6210-524E-8357-57B772196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1219200"/>
            <a:ext cx="3581400" cy="4343400"/>
          </a:xfrm>
          <a:prstGeom prst="rect">
            <a:avLst/>
          </a:prstGeom>
        </p:spPr>
        <p:txBody>
          <a:bodyPr anchor="t"/>
          <a:lstStyle>
            <a:lvl1pPr>
              <a:defRPr>
                <a:solidFill>
                  <a:srgbClr val="90CDF1"/>
                </a:solidFill>
              </a:defRPr>
            </a:lvl1pPr>
          </a:lstStyle>
          <a:p>
            <a:pPr lvl="0"/>
            <a:r>
              <a:rPr lang="en-US"/>
              <a:t>Case Study:</a:t>
            </a:r>
          </a:p>
        </p:txBody>
      </p:sp>
      <p:sp>
        <p:nvSpPr>
          <p:cNvPr id="12" name="Content Placeholder 18">
            <a:extLst>
              <a:ext uri="{FF2B5EF4-FFF2-40B4-BE49-F238E27FC236}">
                <a16:creationId xmlns:a16="http://schemas.microsoft.com/office/drawing/2014/main" id="{245F9D47-883E-5A4F-9E2B-32CB319B5883}"/>
              </a:ext>
            </a:extLst>
          </p:cNvPr>
          <p:cNvSpPr>
            <a:spLocks noGrp="1"/>
          </p:cNvSpPr>
          <p:nvPr>
            <p:ph sz="quarter" idx="13" hasCustomPrompt="1"/>
          </p:nvPr>
        </p:nvSpPr>
        <p:spPr>
          <a:xfrm>
            <a:off x="6019800" y="1790700"/>
            <a:ext cx="5562600" cy="44577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1275559834"/>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9" name="Text Placeholder 6">
            <a:extLst>
              <a:ext uri="{FF2B5EF4-FFF2-40B4-BE49-F238E27FC236}">
                <a16:creationId xmlns:a16="http://schemas.microsoft.com/office/drawing/2014/main" id="{20C1CC71-BBCF-B043-BEDB-1D26576E2C8E}"/>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3699489071"/>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9" name="Graphic 8">
            <a:extLst>
              <a:ext uri="{FF2B5EF4-FFF2-40B4-BE49-F238E27FC236}">
                <a16:creationId xmlns:a16="http://schemas.microsoft.com/office/drawing/2014/main" id="{B5922041-6F26-A040-8F53-78554AF26F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1" y="6251379"/>
            <a:ext cx="2074989" cy="228600"/>
          </a:xfrm>
          <a:prstGeom prst="rect">
            <a:avLst/>
          </a:prstGeom>
        </p:spPr>
      </p:pic>
    </p:spTree>
    <p:extLst>
      <p:ext uri="{BB962C8B-B14F-4D97-AF65-F5344CB8AC3E}">
        <p14:creationId xmlns:p14="http://schemas.microsoft.com/office/powerpoint/2010/main" val="3261682628"/>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8" name="Graphic 7">
            <a:extLst>
              <a:ext uri="{FF2B5EF4-FFF2-40B4-BE49-F238E27FC236}">
                <a16:creationId xmlns:a16="http://schemas.microsoft.com/office/drawing/2014/main" id="{0E9EEFFD-312D-5B44-AD57-2E0B95FFE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1038458480"/>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9" name="Text Placeholder 18">
            <a:extLst>
              <a:ext uri="{FF2B5EF4-FFF2-40B4-BE49-F238E27FC236}">
                <a16:creationId xmlns:a16="http://schemas.microsoft.com/office/drawing/2014/main" id="{0F393D80-0D45-0345-9459-AC0E67355927}"/>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1" name="Text Placeholder 18">
            <a:extLst>
              <a:ext uri="{FF2B5EF4-FFF2-40B4-BE49-F238E27FC236}">
                <a16:creationId xmlns:a16="http://schemas.microsoft.com/office/drawing/2014/main" id="{58D752BF-BC25-D144-A189-5DD5C090D064}"/>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11" name="Graphic 10">
            <a:extLst>
              <a:ext uri="{FF2B5EF4-FFF2-40B4-BE49-F238E27FC236}">
                <a16:creationId xmlns:a16="http://schemas.microsoft.com/office/drawing/2014/main" id="{28A169D8-4C29-0543-A91F-B98A58C845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2705091469"/>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D40A2BA4-1A44-8C46-80D0-31F0C0854E53}"/>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09014C13-CDC8-CE46-AE1A-DA7367C55A45}"/>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C0ABD934-F18E-604F-A27F-E7B3E17D44A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2166B8B6-B063-BD44-BD47-9C2B6D0F0B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101044107"/>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3" y="202589"/>
            <a:ext cx="3806854" cy="194651"/>
          </a:xfrm>
          <a:prstGeom prst="rect">
            <a:avLst/>
          </a:prstGeo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4" cy="194651"/>
          </a:xfrm>
          <a:prstGeom prst="rect">
            <a:avLst/>
          </a:prstGeo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2" name="Title 1"/>
          <p:cNvSpPr>
            <a:spLocks noGrp="1"/>
          </p:cNvSpPr>
          <p:nvPr>
            <p:ph type="title" hasCustomPrompt="1"/>
          </p:nvPr>
        </p:nvSpPr>
        <p:spPr>
          <a:xfrm>
            <a:off x="876982" y="705681"/>
            <a:ext cx="8838049" cy="1004888"/>
          </a:xfrm>
          <a:prstGeom prst="rect">
            <a:avLst/>
          </a:prstGeom>
        </p:spPr>
        <p:txBody>
          <a:bodyPr/>
          <a:lstStyle>
            <a:lvl1pPr>
              <a:defRPr sz="3000" baseline="0"/>
            </a:lvl1pPr>
          </a:lstStyle>
          <a:p>
            <a:r>
              <a:rPr lang="en-US"/>
              <a:t>Basic 1 Column Slide To Start. Title can go to Two lines.</a:t>
            </a:r>
          </a:p>
        </p:txBody>
      </p:sp>
      <p:sp>
        <p:nvSpPr>
          <p:cNvPr id="6" name="Content Placeholder 5"/>
          <p:cNvSpPr>
            <a:spLocks noGrp="1"/>
          </p:cNvSpPr>
          <p:nvPr>
            <p:ph sz="quarter" idx="19"/>
          </p:nvPr>
        </p:nvSpPr>
        <p:spPr>
          <a:xfrm>
            <a:off x="876982" y="1761996"/>
            <a:ext cx="8838049" cy="4152900"/>
          </a:xfrm>
          <a:prstGeom prst="rect">
            <a:avLst/>
          </a:prstGeom>
        </p:spPr>
        <p:txBody>
          <a:bodyPr/>
          <a:lstStyle>
            <a:lvl1pPr>
              <a:defRPr sz="1714"/>
            </a:lvl1pPr>
            <a:lvl2pPr>
              <a:defRPr sz="1714"/>
            </a:lvl2pPr>
            <a:lvl3pPr>
              <a:defRPr sz="1714"/>
            </a:lvl3pPr>
            <a:lvl4pPr>
              <a:defRPr sz="1714"/>
            </a:lvl4pPr>
            <a:lvl5pPr>
              <a:defRPr sz="171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859425"/>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A92A4FDC-FA6B-FD43-AEB8-989E1BC0CB24}"/>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7000D95A-F22A-AD41-B768-52B9C68EFF89}"/>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785179A2-1395-2147-9C54-D701B325376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14B4D91E-D96A-3548-92D5-EF2A429EF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4091060787"/>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11" name="Rectangle 10">
            <a:extLst>
              <a:ext uri="{FF2B5EF4-FFF2-40B4-BE49-F238E27FC236}">
                <a16:creationId xmlns:a16="http://schemas.microsoft.com/office/drawing/2014/main" id="{534C7CCD-03B7-2240-B327-FDE6F0564DDE}"/>
              </a:ext>
            </a:extLst>
          </p:cNvPr>
          <p:cNvSpPr/>
          <p:nvPr userDrawn="1"/>
        </p:nvSpPr>
        <p:spPr>
          <a:xfrm>
            <a:off x="0" y="0"/>
            <a:ext cx="51816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pic>
        <p:nvPicPr>
          <p:cNvPr id="17" name="KP LOGO (white)">
            <a:extLst>
              <a:ext uri="{FF2B5EF4-FFF2-40B4-BE49-F238E27FC236}">
                <a16:creationId xmlns:a16="http://schemas.microsoft.com/office/drawing/2014/main" id="{93DE5165-6210-524E-8357-57B772196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1219200"/>
            <a:ext cx="3581400" cy="4343400"/>
          </a:xfrm>
          <a:prstGeom prst="rect">
            <a:avLst/>
          </a:prstGeom>
        </p:spPr>
        <p:txBody>
          <a:bodyPr anchor="t"/>
          <a:lstStyle>
            <a:lvl1pPr>
              <a:defRPr>
                <a:solidFill>
                  <a:srgbClr val="90CDF1"/>
                </a:solidFill>
              </a:defRPr>
            </a:lvl1pPr>
          </a:lstStyle>
          <a:p>
            <a:pPr lvl="0"/>
            <a:r>
              <a:rPr lang="en-US"/>
              <a:t>Case Study:</a:t>
            </a:r>
          </a:p>
        </p:txBody>
      </p:sp>
      <p:sp>
        <p:nvSpPr>
          <p:cNvPr id="12" name="Content Placeholder 18">
            <a:extLst>
              <a:ext uri="{FF2B5EF4-FFF2-40B4-BE49-F238E27FC236}">
                <a16:creationId xmlns:a16="http://schemas.microsoft.com/office/drawing/2014/main" id="{245F9D47-883E-5A4F-9E2B-32CB319B5883}"/>
              </a:ext>
            </a:extLst>
          </p:cNvPr>
          <p:cNvSpPr>
            <a:spLocks noGrp="1"/>
          </p:cNvSpPr>
          <p:nvPr>
            <p:ph sz="quarter" idx="13" hasCustomPrompt="1"/>
          </p:nvPr>
        </p:nvSpPr>
        <p:spPr>
          <a:xfrm>
            <a:off x="6019800" y="1790700"/>
            <a:ext cx="5562600" cy="44577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9" name="Graphic 8">
            <a:extLst>
              <a:ext uri="{FF2B5EF4-FFF2-40B4-BE49-F238E27FC236}">
                <a16:creationId xmlns:a16="http://schemas.microsoft.com/office/drawing/2014/main" id="{CAF23CC7-4C3F-DC4B-8ECA-BB5E908D1B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3025136853"/>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9" name="Text Placeholder 6">
            <a:extLst>
              <a:ext uri="{FF2B5EF4-FFF2-40B4-BE49-F238E27FC236}">
                <a16:creationId xmlns:a16="http://schemas.microsoft.com/office/drawing/2014/main" id="{20C1CC71-BBCF-B043-BEDB-1D26576E2C8E}"/>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pic>
        <p:nvPicPr>
          <p:cNvPr id="7" name="Graphic 6">
            <a:extLst>
              <a:ext uri="{FF2B5EF4-FFF2-40B4-BE49-F238E27FC236}">
                <a16:creationId xmlns:a16="http://schemas.microsoft.com/office/drawing/2014/main" id="{D4E0FF9A-694C-214B-A301-B07375D47C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960415402"/>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3168" y="1106485"/>
            <a:ext cx="5032466" cy="680357"/>
          </a:xfrm>
          <a:prstGeom prst="rect">
            <a:avLst/>
          </a:prstGeom>
        </p:spPr>
        <p:txBody>
          <a:bodyPr lIns="0" tIns="0" rIns="0" bIns="0"/>
          <a:lstStyle>
            <a:lvl1pPr>
              <a:defRPr sz="4286" b="1" i="0">
                <a:solidFill>
                  <a:srgbClr val="0083BB"/>
                </a:solidFill>
                <a:latin typeface="Arial Black"/>
                <a:cs typeface="Arial Black"/>
              </a:defRPr>
            </a:lvl1pPr>
          </a:lstStyle>
          <a:p>
            <a:endParaRPr/>
          </a:p>
        </p:txBody>
      </p:sp>
      <p:sp>
        <p:nvSpPr>
          <p:cNvPr id="3" name="Holder 3"/>
          <p:cNvSpPr>
            <a:spLocks noGrp="1"/>
          </p:cNvSpPr>
          <p:nvPr>
            <p:ph type="body" idx="1"/>
          </p:nvPr>
        </p:nvSpPr>
        <p:spPr>
          <a:xfrm>
            <a:off x="609941" y="1577340"/>
            <a:ext cx="10978923" cy="452628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147593" y="6377940"/>
            <a:ext cx="3903617"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40" y="6377940"/>
            <a:ext cx="2805724"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6" name="Holder 6"/>
          <p:cNvSpPr>
            <a:spLocks noGrp="1"/>
          </p:cNvSpPr>
          <p:nvPr>
            <p:ph type="sldNum" sz="quarter" idx="7"/>
          </p:nvPr>
        </p:nvSpPr>
        <p:spPr>
          <a:xfrm>
            <a:off x="8783139" y="6377940"/>
            <a:ext cx="2805724"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9401606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048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2F36125-2427-4EE3-9263-0315C18E6C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540FA3-B278-4ADA-8850-1B79BF180DD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68910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2" name="Text Placeholder 6">
            <a:extLst>
              <a:ext uri="{FF2B5EF4-FFF2-40B4-BE49-F238E27FC236}">
                <a16:creationId xmlns:a16="http://schemas.microsoft.com/office/drawing/2014/main" id="{B82E6557-7E8B-6943-A38A-B41EA4DA6BE7}"/>
              </a:ext>
            </a:extLst>
          </p:cNvPr>
          <p:cNvSpPr>
            <a:spLocks noGrp="1"/>
          </p:cNvSpPr>
          <p:nvPr>
            <p:ph type="body" sz="quarter" idx="19" hasCustomPrompt="1"/>
          </p:nvPr>
        </p:nvSpPr>
        <p:spPr>
          <a:xfrm>
            <a:off x="1066801" y="617220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18">
            <a:extLst>
              <a:ext uri="{FF2B5EF4-FFF2-40B4-BE49-F238E27FC236}">
                <a16:creationId xmlns:a16="http://schemas.microsoft.com/office/drawing/2014/main" id="{8668A091-0696-144C-8D50-64E046879A35}"/>
              </a:ext>
            </a:extLst>
          </p:cNvPr>
          <p:cNvSpPr>
            <a:spLocks noGrp="1"/>
          </p:cNvSpPr>
          <p:nvPr>
            <p:ph type="body" sz="quarter" idx="17" hasCustomPrompt="1"/>
          </p:nvPr>
        </p:nvSpPr>
        <p:spPr>
          <a:xfrm>
            <a:off x="9659555" y="2057400"/>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8" name="Text Placeholder 18">
            <a:extLst>
              <a:ext uri="{FF2B5EF4-FFF2-40B4-BE49-F238E27FC236}">
                <a16:creationId xmlns:a16="http://schemas.microsoft.com/office/drawing/2014/main" id="{42C43EB9-6D9D-8A42-8792-1D6CF2DB32F3}"/>
              </a:ext>
            </a:extLst>
          </p:cNvPr>
          <p:cNvSpPr>
            <a:spLocks noGrp="1"/>
          </p:cNvSpPr>
          <p:nvPr>
            <p:ph type="body" sz="quarter" idx="18" hasCustomPrompt="1"/>
          </p:nvPr>
        </p:nvSpPr>
        <p:spPr>
          <a:xfrm>
            <a:off x="9659555" y="3238500"/>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1975336220"/>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710" y="342900"/>
            <a:ext cx="8838049" cy="1004887"/>
          </a:xfrm>
        </p:spPr>
        <p:txBody>
          <a:bodyPr/>
          <a:lstStyle>
            <a:lvl1pPr>
              <a:defRPr baseline="0"/>
            </a:lvl1pPr>
          </a:lstStyle>
          <a:p>
            <a:r>
              <a:rPr lang="en-US"/>
              <a:t>Basic 1 Column Slide To Start. Max size Arial Bold 52pt. Title can go to Two lines.</a:t>
            </a:r>
          </a:p>
        </p:txBody>
      </p:sp>
      <p:sp>
        <p:nvSpPr>
          <p:cNvPr id="6" name="Content Placeholder 5"/>
          <p:cNvSpPr>
            <a:spLocks noGrp="1"/>
          </p:cNvSpPr>
          <p:nvPr>
            <p:ph sz="quarter" idx="19"/>
          </p:nvPr>
        </p:nvSpPr>
        <p:spPr>
          <a:xfrm>
            <a:off x="877710" y="1554480"/>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074795376"/>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4" cy="194651"/>
          </a:xfrm>
          <a:prstGeom prst="rect">
            <a:avLst/>
          </a:prstGeo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7" name="Text Placeholder 10"/>
          <p:cNvSpPr>
            <a:spLocks noGrp="1"/>
          </p:cNvSpPr>
          <p:nvPr>
            <p:ph type="body" sz="quarter" idx="14" hasCustomPrompt="1"/>
          </p:nvPr>
        </p:nvSpPr>
        <p:spPr>
          <a:xfrm>
            <a:off x="306373" y="202589"/>
            <a:ext cx="3806854" cy="194651"/>
          </a:xfrm>
          <a:prstGeom prst="rect">
            <a:avLst/>
          </a:prstGeo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22" name="Picture Placeholder 21"/>
          <p:cNvSpPr>
            <a:spLocks noGrp="1"/>
          </p:cNvSpPr>
          <p:nvPr>
            <p:ph type="pic" sz="quarter" idx="18"/>
          </p:nvPr>
        </p:nvSpPr>
        <p:spPr>
          <a:xfrm>
            <a:off x="7943609" y="0"/>
            <a:ext cx="4248391" cy="6858000"/>
          </a:xfrm>
          <a:prstGeom prst="rect">
            <a:avLst/>
          </a:prstGeom>
          <a:solidFill>
            <a:schemeClr val="bg1">
              <a:lumMod val="95000"/>
            </a:schemeClr>
          </a:solidFill>
        </p:spPr>
        <p:txBody>
          <a:bodyPr anchor="ctr" anchorCtr="1">
            <a:noAutofit/>
          </a:bodyPr>
          <a:lstStyle/>
          <a:p>
            <a:endParaRPr lang="en-US"/>
          </a:p>
        </p:txBody>
      </p:sp>
      <p:sp>
        <p:nvSpPr>
          <p:cNvPr id="10" name="Text Placeholder 2"/>
          <p:cNvSpPr>
            <a:spLocks noGrp="1"/>
          </p:cNvSpPr>
          <p:nvPr>
            <p:ph type="body" sz="quarter" idx="17" hasCustomPrompt="1"/>
          </p:nvPr>
        </p:nvSpPr>
        <p:spPr>
          <a:xfrm>
            <a:off x="888091" y="1761996"/>
            <a:ext cx="6585161" cy="4015374"/>
          </a:xfrm>
          <a:prstGeom prst="rect">
            <a:avLst/>
          </a:prstGeom>
        </p:spPr>
        <p:txBody>
          <a:bodyPr>
            <a:noAutofit/>
          </a:bodyPr>
          <a:lstStyle>
            <a:lvl1pPr marL="0" indent="0">
              <a:lnSpc>
                <a:spcPct val="120000"/>
              </a:lnSpc>
              <a:buFontTx/>
              <a:buNone/>
              <a:defRPr sz="1714" baseline="0">
                <a:solidFill>
                  <a:schemeClr val="tx1">
                    <a:lumMod val="85000"/>
                    <a:lumOff val="15000"/>
                  </a:schemeClr>
                </a:solidFill>
              </a:defRPr>
            </a:lvl1pPr>
            <a:lvl2pPr marL="457177" indent="0">
              <a:buFontTx/>
              <a:buNone/>
              <a:defRPr/>
            </a:lvl2pPr>
            <a:lvl3pPr marL="914356" indent="0">
              <a:buFontTx/>
              <a:buNone/>
              <a:defRPr/>
            </a:lvl3pPr>
            <a:lvl4pPr marL="1371533" indent="0">
              <a:buFontTx/>
              <a:buNone/>
              <a:defRPr/>
            </a:lvl4pPr>
            <a:lvl5pPr marL="1828711" indent="0">
              <a:buFontTx/>
              <a:buNone/>
              <a:defRPr/>
            </a:lvl5pPr>
          </a:lstStyle>
          <a:p>
            <a:pPr lvl="0"/>
            <a:r>
              <a:rPr lang="en-US"/>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888093" y="705681"/>
            <a:ext cx="6585162" cy="1004888"/>
          </a:xfrm>
          <a:prstGeom prst="rect">
            <a:avLst/>
          </a:prstGeom>
        </p:spPr>
        <p:txBody>
          <a:bodyPr/>
          <a:lstStyle>
            <a:lvl1pPr>
              <a:defRPr sz="3000" baseline="0"/>
            </a:lvl1pPr>
          </a:lstStyle>
          <a:p>
            <a:r>
              <a:rPr lang="en-US"/>
              <a:t>1 column with photo on right side of slide</a:t>
            </a:r>
          </a:p>
        </p:txBody>
      </p:sp>
    </p:spTree>
    <p:extLst>
      <p:ext uri="{BB962C8B-B14F-4D97-AF65-F5344CB8AC3E}">
        <p14:creationId xmlns:p14="http://schemas.microsoft.com/office/powerpoint/2010/main" val="308293923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4" cy="194651"/>
          </a:xfrm>
          <a:prstGeom prst="rect">
            <a:avLst/>
          </a:prstGeo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9695982" y="0"/>
            <a:ext cx="2496018" cy="6858000"/>
          </a:xfrm>
          <a:prstGeom prst="rect">
            <a:avLst/>
          </a:prstGeom>
          <a:solidFill>
            <a:schemeClr val="bg1">
              <a:lumMod val="95000"/>
            </a:schemeClr>
          </a:solidFill>
        </p:spPr>
        <p:txBody>
          <a:bodyPr anchor="ctr" anchorCtr="1">
            <a:noAutofit/>
          </a:bodyPr>
          <a:lstStyle/>
          <a:p>
            <a:endParaRPr lang="en-US"/>
          </a:p>
        </p:txBody>
      </p:sp>
      <p:sp>
        <p:nvSpPr>
          <p:cNvPr id="3" name="Picture Placeholder 2"/>
          <p:cNvSpPr>
            <a:spLocks noGrp="1"/>
          </p:cNvSpPr>
          <p:nvPr>
            <p:ph type="pic" sz="quarter" idx="19"/>
          </p:nvPr>
        </p:nvSpPr>
        <p:spPr>
          <a:xfrm>
            <a:off x="6222715" y="0"/>
            <a:ext cx="3320886" cy="3353447"/>
          </a:xfrm>
          <a:prstGeom prst="rect">
            <a:avLst/>
          </a:prstGeom>
          <a:solidFill>
            <a:schemeClr val="bg1">
              <a:lumMod val="95000"/>
            </a:schemeClr>
          </a:solidFill>
        </p:spPr>
        <p:txBody>
          <a:bodyPr anchor="ctr" anchorCtr="1">
            <a:noAutofit/>
          </a:bodyPr>
          <a:lstStyle/>
          <a:p>
            <a:endParaRPr lang="en-US"/>
          </a:p>
        </p:txBody>
      </p:sp>
      <p:sp>
        <p:nvSpPr>
          <p:cNvPr id="10" name="Picture Placeholder 2"/>
          <p:cNvSpPr>
            <a:spLocks noGrp="1"/>
          </p:cNvSpPr>
          <p:nvPr>
            <p:ph type="pic" sz="quarter" idx="20"/>
          </p:nvPr>
        </p:nvSpPr>
        <p:spPr>
          <a:xfrm>
            <a:off x="6222716" y="3556035"/>
            <a:ext cx="3320885" cy="3301965"/>
          </a:xfrm>
          <a:prstGeom prst="rect">
            <a:avLst/>
          </a:prstGeom>
          <a:solidFill>
            <a:schemeClr val="bg1">
              <a:lumMod val="95000"/>
            </a:schemeClr>
          </a:solidFill>
        </p:spPr>
        <p:txBody>
          <a:bodyPr anchor="ctr" anchorCtr="1"/>
          <a:lstStyle/>
          <a:p>
            <a:endParaRPr lang="en-US"/>
          </a:p>
        </p:txBody>
      </p:sp>
      <p:sp>
        <p:nvSpPr>
          <p:cNvPr id="13" name="Text Placeholder 10"/>
          <p:cNvSpPr>
            <a:spLocks noGrp="1"/>
          </p:cNvSpPr>
          <p:nvPr>
            <p:ph type="body" sz="quarter" idx="14" hasCustomPrompt="1"/>
          </p:nvPr>
        </p:nvSpPr>
        <p:spPr>
          <a:xfrm>
            <a:off x="306373" y="202589"/>
            <a:ext cx="3806854" cy="194651"/>
          </a:xfrm>
          <a:prstGeom prst="rect">
            <a:avLst/>
          </a:prstGeo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14" name="Text Placeholder 2"/>
          <p:cNvSpPr>
            <a:spLocks noGrp="1"/>
          </p:cNvSpPr>
          <p:nvPr>
            <p:ph type="body" sz="quarter" idx="17" hasCustomPrompt="1"/>
          </p:nvPr>
        </p:nvSpPr>
        <p:spPr>
          <a:xfrm>
            <a:off x="888092" y="1710566"/>
            <a:ext cx="4806289" cy="4015374"/>
          </a:xfrm>
          <a:prstGeom prst="rect">
            <a:avLst/>
          </a:prstGeom>
        </p:spPr>
        <p:txBody>
          <a:bodyPr>
            <a:noAutofit/>
          </a:bodyPr>
          <a:lstStyle>
            <a:lvl1pPr marL="0" indent="0">
              <a:lnSpc>
                <a:spcPct val="120000"/>
              </a:lnSpc>
              <a:buFontTx/>
              <a:buNone/>
              <a:defRPr baseline="0">
                <a:solidFill>
                  <a:schemeClr val="tx1">
                    <a:lumMod val="85000"/>
                    <a:lumOff val="15000"/>
                  </a:schemeClr>
                </a:solidFill>
              </a:defRPr>
            </a:lvl1pPr>
            <a:lvl2pPr marL="457177" indent="0">
              <a:buFontTx/>
              <a:buNone/>
              <a:defRPr/>
            </a:lvl2pPr>
            <a:lvl3pPr marL="914356" indent="0">
              <a:buFontTx/>
              <a:buNone/>
              <a:defRPr/>
            </a:lvl3pPr>
            <a:lvl4pPr marL="1371533" indent="0">
              <a:buFontTx/>
              <a:buNone/>
              <a:defRPr/>
            </a:lvl4pPr>
            <a:lvl5pPr marL="1828711" indent="0">
              <a:buFontTx/>
              <a:buNone/>
              <a:defRPr/>
            </a:lvl5pPr>
          </a:lstStyle>
          <a:p>
            <a:pPr lvl="0"/>
            <a:r>
              <a:rPr lang="en-US"/>
              <a:t>Drag and drop photos into desired position.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5" name="Title 1"/>
          <p:cNvSpPr>
            <a:spLocks noGrp="1"/>
          </p:cNvSpPr>
          <p:nvPr>
            <p:ph type="title" hasCustomPrompt="1"/>
          </p:nvPr>
        </p:nvSpPr>
        <p:spPr>
          <a:xfrm>
            <a:off x="888092" y="705681"/>
            <a:ext cx="4806289" cy="1004888"/>
          </a:xfrm>
          <a:prstGeom prst="rect">
            <a:avLst/>
          </a:prstGeom>
        </p:spPr>
        <p:txBody>
          <a:bodyPr/>
          <a:lstStyle>
            <a:lvl1pPr>
              <a:defRPr sz="3000" baseline="0"/>
            </a:lvl1pPr>
          </a:lstStyle>
          <a:p>
            <a:r>
              <a:rPr lang="en-US"/>
              <a:t>Multiple photos on right side</a:t>
            </a:r>
          </a:p>
        </p:txBody>
      </p:sp>
    </p:spTree>
    <p:extLst>
      <p:ext uri="{BB962C8B-B14F-4D97-AF65-F5344CB8AC3E}">
        <p14:creationId xmlns:p14="http://schemas.microsoft.com/office/powerpoint/2010/main" val="37829347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0" name="Text Placeholder 10"/>
          <p:cNvSpPr>
            <a:spLocks noGrp="1"/>
          </p:cNvSpPr>
          <p:nvPr>
            <p:ph type="body" sz="quarter" idx="14" hasCustomPrompt="1"/>
          </p:nvPr>
        </p:nvSpPr>
        <p:spPr>
          <a:xfrm>
            <a:off x="306373" y="202589"/>
            <a:ext cx="3806854" cy="194651"/>
          </a:xfrm>
          <a:prstGeom prst="rect">
            <a:avLst/>
          </a:prstGeo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13" name="Text Placeholder 10"/>
          <p:cNvSpPr>
            <a:spLocks noGrp="1"/>
          </p:cNvSpPr>
          <p:nvPr>
            <p:ph type="body" sz="quarter" idx="15" hasCustomPrompt="1"/>
          </p:nvPr>
        </p:nvSpPr>
        <p:spPr>
          <a:xfrm>
            <a:off x="7984467" y="202589"/>
            <a:ext cx="3806854" cy="194651"/>
          </a:xfrm>
          <a:prstGeom prst="rect">
            <a:avLst/>
          </a:prstGeo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14" name="Title 1"/>
          <p:cNvSpPr>
            <a:spLocks noGrp="1"/>
          </p:cNvSpPr>
          <p:nvPr>
            <p:ph type="title" hasCustomPrompt="1"/>
          </p:nvPr>
        </p:nvSpPr>
        <p:spPr>
          <a:xfrm>
            <a:off x="888091" y="705681"/>
            <a:ext cx="8655511" cy="1004888"/>
          </a:xfrm>
          <a:prstGeom prst="rect">
            <a:avLst/>
          </a:prstGeom>
        </p:spPr>
        <p:txBody>
          <a:bodyPr/>
          <a:lstStyle>
            <a:lvl1pPr>
              <a:defRPr sz="3000" baseline="0"/>
            </a:lvl1pPr>
          </a:lstStyle>
          <a:p>
            <a:r>
              <a:rPr lang="en-US"/>
              <a:t>2 column layout</a:t>
            </a:r>
          </a:p>
        </p:txBody>
      </p:sp>
      <p:sp>
        <p:nvSpPr>
          <p:cNvPr id="4" name="Content Placeholder 3"/>
          <p:cNvSpPr>
            <a:spLocks noGrp="1"/>
          </p:cNvSpPr>
          <p:nvPr>
            <p:ph sz="quarter" idx="20"/>
          </p:nvPr>
        </p:nvSpPr>
        <p:spPr>
          <a:xfrm>
            <a:off x="6514252" y="1761996"/>
            <a:ext cx="5276957" cy="4015374"/>
          </a:xfrm>
          <a:prstGeom prst="rect">
            <a:avLst/>
          </a:prstGeom>
        </p:spPr>
        <p:txBody>
          <a:bodyPr/>
          <a:lstStyle>
            <a:lvl1pPr marL="285736" indent="-285736">
              <a:lnSpc>
                <a:spcPct val="100000"/>
              </a:lnSpc>
              <a:buFont typeface="Arial" charset="0"/>
              <a:buChar char="•"/>
              <a:defRPr sz="1714"/>
            </a:lvl1pPr>
          </a:lstStyle>
          <a:p>
            <a:pPr lvl="0"/>
            <a:r>
              <a:rPr lang="en-US"/>
              <a:t>Click to edit Master text styles</a:t>
            </a:r>
          </a:p>
        </p:txBody>
      </p:sp>
      <p:sp>
        <p:nvSpPr>
          <p:cNvPr id="6" name="Content Placeholder 5"/>
          <p:cNvSpPr>
            <a:spLocks noGrp="1"/>
          </p:cNvSpPr>
          <p:nvPr>
            <p:ph sz="quarter" idx="21"/>
          </p:nvPr>
        </p:nvSpPr>
        <p:spPr>
          <a:xfrm>
            <a:off x="876980" y="1761996"/>
            <a:ext cx="4817401" cy="4015374"/>
          </a:xfrm>
          <a:prstGeom prst="rect">
            <a:avLst/>
          </a:prstGeom>
        </p:spPr>
        <p:txBody>
          <a:bodyPr/>
          <a:lstStyle>
            <a:lvl1pPr marL="228589" indent="-228589">
              <a:lnSpc>
                <a:spcPct val="100000"/>
              </a:lnSpc>
              <a:buFont typeface="Arial" charset="0"/>
              <a:buChar char="•"/>
              <a:defRPr sz="1714"/>
            </a:lvl1pPr>
            <a:lvl2pPr marL="685767" indent="-228589">
              <a:lnSpc>
                <a:spcPct val="100000"/>
              </a:lnSpc>
              <a:buFont typeface="Arial" charset="0"/>
              <a:buChar char="•"/>
              <a:defRPr sz="1714"/>
            </a:lvl2pPr>
            <a:lvl3pPr marL="1142944" indent="-228589">
              <a:lnSpc>
                <a:spcPct val="100000"/>
              </a:lnSpc>
              <a:buFont typeface="Arial" charset="0"/>
              <a:buChar char="•"/>
              <a:defRPr sz="1714"/>
            </a:lvl3pPr>
            <a:lvl4pPr marL="1600123" indent="-228589">
              <a:lnSpc>
                <a:spcPct val="100000"/>
              </a:lnSpc>
              <a:buFont typeface="Arial" charset="0"/>
              <a:buChar char="•"/>
              <a:defRPr sz="1714"/>
            </a:lvl4pPr>
            <a:lvl5pPr marL="2057300" indent="-228589">
              <a:lnSpc>
                <a:spcPct val="100000"/>
              </a:lnSpc>
              <a:buFont typeface="Arial" charset="0"/>
              <a:buChar char="•"/>
              <a:defRPr sz="171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p:cNvSpPr>
            <a:spLocks noGrp="1"/>
          </p:cNvSpPr>
          <p:nvPr>
            <p:ph type="sldNum" sz="quarter" idx="4"/>
          </p:nvPr>
        </p:nvSpPr>
        <p:spPr>
          <a:xfrm>
            <a:off x="327950" y="6381476"/>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31764129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3" y="202589"/>
            <a:ext cx="3806854" cy="194651"/>
          </a:xfrm>
          <a:prstGeom prst="rect">
            <a:avLst/>
          </a:prstGeo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4" cy="194651"/>
          </a:xfrm>
          <a:prstGeom prst="rect">
            <a:avLst/>
          </a:prstGeo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16" name="Title 1"/>
          <p:cNvSpPr>
            <a:spLocks noGrp="1"/>
          </p:cNvSpPr>
          <p:nvPr>
            <p:ph type="title" hasCustomPrompt="1"/>
          </p:nvPr>
        </p:nvSpPr>
        <p:spPr>
          <a:xfrm>
            <a:off x="887889" y="831654"/>
            <a:ext cx="10408085" cy="722714"/>
          </a:xfrm>
          <a:prstGeom prst="rect">
            <a:avLst/>
          </a:prstGeom>
        </p:spPr>
        <p:txBody>
          <a:bodyPr>
            <a:noAutofit/>
          </a:bodyPr>
          <a:lstStyle>
            <a:lvl1pPr algn="ctr">
              <a:defRPr baseline="0"/>
            </a:lvl1pPr>
          </a:lstStyle>
          <a:p>
            <a:r>
              <a:rPr lang="en-US"/>
              <a:t>Three Column Key Points</a:t>
            </a:r>
          </a:p>
        </p:txBody>
      </p:sp>
      <p:sp>
        <p:nvSpPr>
          <p:cNvPr id="4" name="Picture Placeholder 3"/>
          <p:cNvSpPr>
            <a:spLocks noGrp="1"/>
          </p:cNvSpPr>
          <p:nvPr>
            <p:ph type="pic" sz="quarter" idx="20"/>
          </p:nvPr>
        </p:nvSpPr>
        <p:spPr>
          <a:xfrm>
            <a:off x="1218952" y="2613970"/>
            <a:ext cx="2637288" cy="2012693"/>
          </a:xfrm>
          <a:prstGeom prst="rect">
            <a:avLst/>
          </a:prstGeom>
          <a:solidFill>
            <a:schemeClr val="bg1">
              <a:lumMod val="95000"/>
            </a:schemeClr>
          </a:solidFill>
        </p:spPr>
        <p:txBody>
          <a:bodyPr/>
          <a:lstStyle/>
          <a:p>
            <a:pPr marL="228589" marR="0" lvl="0" indent="-228589" algn="l" defTabSz="914356"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7" name="Picture Placeholder 3"/>
          <p:cNvSpPr>
            <a:spLocks noGrp="1"/>
          </p:cNvSpPr>
          <p:nvPr>
            <p:ph type="pic" sz="quarter" idx="21"/>
          </p:nvPr>
        </p:nvSpPr>
        <p:spPr>
          <a:xfrm>
            <a:off x="4767833" y="2613970"/>
            <a:ext cx="2637288" cy="2012693"/>
          </a:xfrm>
          <a:prstGeom prst="rect">
            <a:avLst/>
          </a:prstGeom>
          <a:solidFill>
            <a:schemeClr val="bg1">
              <a:lumMod val="95000"/>
            </a:schemeClr>
          </a:solidFill>
        </p:spPr>
        <p:txBody>
          <a:bodyPr/>
          <a:lstStyle/>
          <a:p>
            <a:pPr marL="228589" marR="0" lvl="0" indent="-228589" algn="l" defTabSz="914356"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8" name="Picture Placeholder 3"/>
          <p:cNvSpPr>
            <a:spLocks noGrp="1"/>
          </p:cNvSpPr>
          <p:nvPr>
            <p:ph type="pic" sz="quarter" idx="22"/>
          </p:nvPr>
        </p:nvSpPr>
        <p:spPr>
          <a:xfrm>
            <a:off x="8349014" y="2613970"/>
            <a:ext cx="2637288" cy="2012693"/>
          </a:xfrm>
          <a:prstGeom prst="rect">
            <a:avLst/>
          </a:prstGeom>
          <a:solidFill>
            <a:schemeClr val="bg1">
              <a:lumMod val="95000"/>
            </a:schemeClr>
          </a:solidFill>
        </p:spPr>
        <p:txBody>
          <a:bodyPr>
            <a:noAutofit/>
          </a:bodyPr>
          <a:lstStyle/>
          <a:p>
            <a:pPr marL="228589" marR="0" lvl="0" indent="-228589" algn="l" defTabSz="914356"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2" name="Text Placeholder 11"/>
          <p:cNvSpPr>
            <a:spLocks noGrp="1"/>
          </p:cNvSpPr>
          <p:nvPr>
            <p:ph type="body" sz="quarter" idx="23" hasCustomPrompt="1"/>
          </p:nvPr>
        </p:nvSpPr>
        <p:spPr>
          <a:xfrm>
            <a:off x="2648399" y="1770905"/>
            <a:ext cx="6895202" cy="701288"/>
          </a:xfrm>
          <a:prstGeom prst="rect">
            <a:avLst/>
          </a:prstGeom>
        </p:spPr>
        <p:txBody>
          <a:bodyPr>
            <a:noAutofit/>
          </a:bodyPr>
          <a:lstStyle>
            <a:lvl1pPr marL="0" marR="0" indent="0" algn="ctr" defTabSz="914356" rtl="0" eaLnBrk="1" fontAlgn="auto" latinLnBrk="0" hangingPunct="1">
              <a:lnSpc>
                <a:spcPts val="2400"/>
              </a:lnSpc>
              <a:spcBef>
                <a:spcPts val="1000"/>
              </a:spcBef>
              <a:spcAft>
                <a:spcPts val="0"/>
              </a:spcAft>
              <a:buClrTx/>
              <a:buSzTx/>
              <a:buFontTx/>
              <a:buNone/>
              <a:tabLst/>
              <a:defRPr sz="1599" baseline="0">
                <a:solidFill>
                  <a:schemeClr val="tx1">
                    <a:lumMod val="85000"/>
                    <a:lumOff val="15000"/>
                  </a:schemeClr>
                </a:solidFill>
              </a:defRPr>
            </a:lvl1pPr>
          </a:lstStyle>
          <a:p>
            <a:r>
              <a:rPr lang="en-US">
                <a:effectLst/>
                <a:latin typeface="Arial" charset="0"/>
              </a:rPr>
              <a:t>Short and concise overview can go in this space, and up to two lines if necessary.</a:t>
            </a:r>
          </a:p>
        </p:txBody>
      </p:sp>
      <p:sp>
        <p:nvSpPr>
          <p:cNvPr id="19" name="Text Placeholder 11"/>
          <p:cNvSpPr>
            <a:spLocks noGrp="1"/>
          </p:cNvSpPr>
          <p:nvPr>
            <p:ph type="body" sz="quarter" idx="24" hasCustomPrompt="1"/>
          </p:nvPr>
        </p:nvSpPr>
        <p:spPr>
          <a:xfrm>
            <a:off x="1218952" y="4766978"/>
            <a:ext cx="2637288" cy="1047415"/>
          </a:xfrm>
          <a:prstGeom prst="rect">
            <a:avLst/>
          </a:prstGeom>
        </p:spPr>
        <p:txBody>
          <a:bodyPr wrap="square">
            <a:noAutofit/>
          </a:bodyPr>
          <a:lstStyle>
            <a:lvl1pPr marL="0" marR="0" indent="0" algn="ctr" defTabSz="914356" rtl="0" eaLnBrk="1" fontAlgn="auto" latinLnBrk="0" hangingPunct="1">
              <a:lnSpc>
                <a:spcPts val="2400"/>
              </a:lnSpc>
              <a:spcBef>
                <a:spcPts val="1000"/>
              </a:spcBef>
              <a:spcAft>
                <a:spcPts val="0"/>
              </a:spcAft>
              <a:buClrTx/>
              <a:buSzTx/>
              <a:buFontTx/>
              <a:buNone/>
              <a:tabLst/>
              <a:defRPr sz="1714" baseline="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0" name="Text Placeholder 11"/>
          <p:cNvSpPr>
            <a:spLocks noGrp="1"/>
          </p:cNvSpPr>
          <p:nvPr>
            <p:ph type="body" sz="quarter" idx="25" hasCustomPrompt="1"/>
          </p:nvPr>
        </p:nvSpPr>
        <p:spPr>
          <a:xfrm>
            <a:off x="4767832" y="4766978"/>
            <a:ext cx="2637288" cy="1047415"/>
          </a:xfrm>
          <a:prstGeom prst="rect">
            <a:avLst/>
          </a:prstGeom>
        </p:spPr>
        <p:txBody>
          <a:bodyPr>
            <a:noAutofit/>
          </a:bodyPr>
          <a:lstStyle>
            <a:lvl1pPr marL="0" marR="0" indent="0" algn="ctr" defTabSz="914356" rtl="0" eaLnBrk="1" fontAlgn="auto" latinLnBrk="0" hangingPunct="1">
              <a:lnSpc>
                <a:spcPts val="2400"/>
              </a:lnSpc>
              <a:spcBef>
                <a:spcPts val="1000"/>
              </a:spcBef>
              <a:spcAft>
                <a:spcPts val="0"/>
              </a:spcAft>
              <a:buClrTx/>
              <a:buSzTx/>
              <a:buFontTx/>
              <a:buNone/>
              <a:tabLst/>
              <a:defRPr sz="1714">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1" name="Text Placeholder 11"/>
          <p:cNvSpPr>
            <a:spLocks noGrp="1"/>
          </p:cNvSpPr>
          <p:nvPr>
            <p:ph type="body" sz="quarter" idx="26" hasCustomPrompt="1"/>
          </p:nvPr>
        </p:nvSpPr>
        <p:spPr>
          <a:xfrm>
            <a:off x="8349013" y="4766978"/>
            <a:ext cx="2637288" cy="1047415"/>
          </a:xfrm>
          <a:prstGeom prst="rect">
            <a:avLst/>
          </a:prstGeom>
        </p:spPr>
        <p:txBody>
          <a:bodyPr>
            <a:noAutofit/>
          </a:bodyPr>
          <a:lstStyle>
            <a:lvl1pPr marL="0" marR="0" indent="0" algn="ctr" defTabSz="914356" rtl="0" eaLnBrk="1" fontAlgn="auto" latinLnBrk="0" hangingPunct="1">
              <a:lnSpc>
                <a:spcPts val="2400"/>
              </a:lnSpc>
              <a:spcBef>
                <a:spcPts val="1000"/>
              </a:spcBef>
              <a:spcAft>
                <a:spcPts val="0"/>
              </a:spcAft>
              <a:buClrTx/>
              <a:buSzTx/>
              <a:buFontTx/>
              <a:buNone/>
              <a:tabLst/>
              <a:defRPr sz="1714">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13" name="Slide Number Placeholder 8"/>
          <p:cNvSpPr>
            <a:spLocks noGrp="1"/>
          </p:cNvSpPr>
          <p:nvPr>
            <p:ph type="sldNum" sz="quarter" idx="4"/>
          </p:nvPr>
        </p:nvSpPr>
        <p:spPr>
          <a:xfrm>
            <a:off x="327950" y="6381476"/>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47635202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3" y="202589"/>
            <a:ext cx="3806854" cy="194651"/>
          </a:xfrm>
          <a:prstGeom prst="rect">
            <a:avLst/>
          </a:prstGeo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4" cy="194651"/>
          </a:xfrm>
          <a:prstGeom prst="rect">
            <a:avLst/>
          </a:prstGeo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5" name="Slide Number Placeholder 8"/>
          <p:cNvSpPr>
            <a:spLocks noGrp="1"/>
          </p:cNvSpPr>
          <p:nvPr>
            <p:ph type="sldNum" sz="quarter" idx="4"/>
          </p:nvPr>
        </p:nvSpPr>
        <p:spPr>
          <a:xfrm>
            <a:off x="327950" y="6381476"/>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13568373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KP Template Blank">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327950" y="6381476"/>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2" name="Rectangle 1">
            <a:extLst>
              <a:ext uri="{FF2B5EF4-FFF2-40B4-BE49-F238E27FC236}">
                <a16:creationId xmlns:a16="http://schemas.microsoft.com/office/drawing/2014/main" id="{6BCDDAB6-08D9-874E-B6AA-0F2E99165075}"/>
              </a:ext>
            </a:extLst>
          </p:cNvPr>
          <p:cNvSpPr/>
          <p:nvPr userDrawn="1"/>
        </p:nvSpPr>
        <p:spPr>
          <a:xfrm>
            <a:off x="9089196" y="6006773"/>
            <a:ext cx="3102804" cy="851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6"/>
          </a:p>
        </p:txBody>
      </p:sp>
    </p:spTree>
    <p:extLst>
      <p:ext uri="{BB962C8B-B14F-4D97-AF65-F5344CB8AC3E}">
        <p14:creationId xmlns:p14="http://schemas.microsoft.com/office/powerpoint/2010/main" val="41861553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9" name="Graphic 8">
            <a:extLst>
              <a:ext uri="{FF2B5EF4-FFF2-40B4-BE49-F238E27FC236}">
                <a16:creationId xmlns:a16="http://schemas.microsoft.com/office/drawing/2014/main" id="{B5922041-6F26-A040-8F53-78554AF26FC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1" y="6251379"/>
            <a:ext cx="2074989" cy="228600"/>
          </a:xfrm>
          <a:prstGeom prst="rect">
            <a:avLst/>
          </a:prstGeom>
        </p:spPr>
      </p:pic>
    </p:spTree>
    <p:extLst>
      <p:ext uri="{BB962C8B-B14F-4D97-AF65-F5344CB8AC3E}">
        <p14:creationId xmlns:p14="http://schemas.microsoft.com/office/powerpoint/2010/main" val="227441276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ransition_1">
    <p:spTree>
      <p:nvGrpSpPr>
        <p:cNvPr id="1" name=""/>
        <p:cNvGrpSpPr/>
        <p:nvPr/>
      </p:nvGrpSpPr>
      <p:grpSpPr>
        <a:xfrm>
          <a:off x="0" y="0"/>
          <a:ext cx="0" cy="0"/>
          <a:chOff x="0" y="0"/>
          <a:chExt cx="0" cy="0"/>
        </a:xfrm>
      </p:grpSpPr>
      <p:sp>
        <p:nvSpPr>
          <p:cNvPr id="12" name="Title Placeholder 7"/>
          <p:cNvSpPr>
            <a:spLocks noGrp="1"/>
          </p:cNvSpPr>
          <p:nvPr>
            <p:ph type="title" hasCustomPrompt="1"/>
          </p:nvPr>
        </p:nvSpPr>
        <p:spPr>
          <a:xfrm>
            <a:off x="838092" y="2780144"/>
            <a:ext cx="8682357" cy="721244"/>
          </a:xfrm>
          <a:prstGeom prst="rect">
            <a:avLst/>
          </a:prstGeom>
        </p:spPr>
        <p:txBody>
          <a:bodyPr vert="horz" lIns="91440" tIns="45720" rIns="91440" bIns="45720" rtlCol="0" anchor="ctr" anchorCtr="0">
            <a:noAutofit/>
          </a:bodyPr>
          <a:lstStyle>
            <a:lvl1pPr algn="l">
              <a:lnSpc>
                <a:spcPct val="100000"/>
              </a:lnSpc>
              <a:defRPr sz="2571" b="1" baseline="0"/>
            </a:lvl1pPr>
          </a:lstStyle>
          <a:p>
            <a:r>
              <a:rPr lang="en-US"/>
              <a:t>A LARGE BOLD STATEMENT GOES HERE AND CAN GO UP TO TWO LINES AND COLOR FOR EMPHASIS</a:t>
            </a:r>
          </a:p>
        </p:txBody>
      </p:sp>
    </p:spTree>
    <p:extLst>
      <p:ext uri="{BB962C8B-B14F-4D97-AF65-F5344CB8AC3E}">
        <p14:creationId xmlns:p14="http://schemas.microsoft.com/office/powerpoint/2010/main" val="1097317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8" name="KP LOGO (white)">
            <a:hlinkClick r:id="" action="ppaction://hlinkshowjump?jump=firstslide"/>
            <a:extLst>
              <a:ext uri="{FF2B5EF4-FFF2-40B4-BE49-F238E27FC236}">
                <a16:creationId xmlns:a16="http://schemas.microsoft.com/office/drawing/2014/main" id="{2A385796-FF45-6E44-87B6-861E262AB3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60690" y="6251378"/>
            <a:ext cx="2006600" cy="228600"/>
          </a:xfrm>
          <a:prstGeom prst="rect">
            <a:avLst/>
          </a:prstGeom>
        </p:spPr>
      </p:pic>
    </p:spTree>
    <p:extLst>
      <p:ext uri="{BB962C8B-B14F-4D97-AF65-F5344CB8AC3E}">
        <p14:creationId xmlns:p14="http://schemas.microsoft.com/office/powerpoint/2010/main" val="226324443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BG (dark blue overlay)">
            <a:extLst>
              <a:ext uri="{FF2B5EF4-FFF2-40B4-BE49-F238E27FC236}">
                <a16:creationId xmlns:a16="http://schemas.microsoft.com/office/drawing/2014/main" id="{68C9F11C-DA8C-F947-8E6E-85CCB74EAB2A}"/>
              </a:ext>
            </a:extLst>
          </p:cNvPr>
          <p:cNvSpPr/>
          <p:nvPr userDrawn="1"/>
        </p:nvSpPr>
        <p:spPr>
          <a:xfrm>
            <a:off x="0" y="12734"/>
            <a:ext cx="12192001" cy="6854994"/>
          </a:xfrm>
          <a:prstGeom prst="rect">
            <a:avLst/>
          </a:prstGeom>
          <a:solidFill>
            <a:srgbClr val="1A3D70">
              <a:alpha val="82000"/>
            </a:srgbClr>
          </a:solidFill>
          <a:ln w="13460" cap="flat">
            <a:noFill/>
            <a:prstDash val="solid"/>
            <a:miter/>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79">
              <a:solidFill>
                <a:schemeClr val="lt1">
                  <a:alpha val="33000"/>
                </a:schemeClr>
              </a:solidFill>
            </a:endParaRPr>
          </a:p>
        </p:txBody>
      </p:sp>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pic>
        <p:nvPicPr>
          <p:cNvPr id="8" name="KP LOGO (white)">
            <a:hlinkClick r:id="" action="ppaction://hlinkshowjump?jump=firstslide"/>
            <a:extLst>
              <a:ext uri="{FF2B5EF4-FFF2-40B4-BE49-F238E27FC236}">
                <a16:creationId xmlns:a16="http://schemas.microsoft.com/office/drawing/2014/main" id="{2A385796-FF45-6E44-87B6-861E262AB3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60690" y="6251378"/>
            <a:ext cx="2006600" cy="228600"/>
          </a:xfrm>
          <a:prstGeom prst="rect">
            <a:avLst/>
          </a:prstGeom>
        </p:spPr>
      </p:pic>
      <p:sp>
        <p:nvSpPr>
          <p:cNvPr id="7" name="Chord 6">
            <a:extLst>
              <a:ext uri="{FF2B5EF4-FFF2-40B4-BE49-F238E27FC236}">
                <a16:creationId xmlns:a16="http://schemas.microsoft.com/office/drawing/2014/main" id="{2BF5A8B9-30A4-684E-A180-A83085980D72}"/>
              </a:ext>
            </a:extLst>
          </p:cNvPr>
          <p:cNvSpPr/>
          <p:nvPr userDrawn="1"/>
        </p:nvSpPr>
        <p:spPr>
          <a:xfrm rot="10800000">
            <a:off x="-5323918" y="-1885190"/>
            <a:ext cx="10647836" cy="10647836"/>
          </a:xfrm>
          <a:prstGeom prst="chord">
            <a:avLst>
              <a:gd name="adj1" fmla="val 5400762"/>
              <a:gd name="adj2" fmla="val 16200000"/>
            </a:avLst>
          </a:prstGeom>
          <a:solidFill>
            <a:srgbClr val="91CCEF">
              <a:alpha val="90000"/>
            </a:srgbClr>
          </a:solidFill>
          <a:ln w="6947"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22757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1972184186"/>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18">
            <a:extLst>
              <a:ext uri="{FF2B5EF4-FFF2-40B4-BE49-F238E27FC236}">
                <a16:creationId xmlns:a16="http://schemas.microsoft.com/office/drawing/2014/main" id="{C612AFC6-1D18-EC45-9E73-2662D4E2B129}"/>
              </a:ext>
            </a:extLst>
          </p:cNvPr>
          <p:cNvSpPr>
            <a:spLocks noGrp="1"/>
          </p:cNvSpPr>
          <p:nvPr>
            <p:ph type="body" sz="quarter" idx="17" hasCustomPrompt="1"/>
          </p:nvPr>
        </p:nvSpPr>
        <p:spPr>
          <a:xfrm>
            <a:off x="9659555" y="2057400"/>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5" name="Text Placeholder 18">
            <a:extLst>
              <a:ext uri="{FF2B5EF4-FFF2-40B4-BE49-F238E27FC236}">
                <a16:creationId xmlns:a16="http://schemas.microsoft.com/office/drawing/2014/main" id="{4F691C36-5A78-8E43-A99F-89B1F5DEDCB9}"/>
              </a:ext>
            </a:extLst>
          </p:cNvPr>
          <p:cNvSpPr>
            <a:spLocks noGrp="1"/>
          </p:cNvSpPr>
          <p:nvPr>
            <p:ph type="body" sz="quarter" idx="18" hasCustomPrompt="1"/>
          </p:nvPr>
        </p:nvSpPr>
        <p:spPr>
          <a:xfrm>
            <a:off x="9659555" y="3238500"/>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
        <p:nvSpPr>
          <p:cNvPr id="16" name="Text Placeholder 6">
            <a:extLst>
              <a:ext uri="{FF2B5EF4-FFF2-40B4-BE49-F238E27FC236}">
                <a16:creationId xmlns:a16="http://schemas.microsoft.com/office/drawing/2014/main" id="{35AB2B8B-A16C-9342-9C31-31FFB9E8BF28}"/>
              </a:ext>
            </a:extLst>
          </p:cNvPr>
          <p:cNvSpPr>
            <a:spLocks noGrp="1"/>
          </p:cNvSpPr>
          <p:nvPr>
            <p:ph type="body" sz="quarter" idx="19" hasCustomPrompt="1"/>
          </p:nvPr>
        </p:nvSpPr>
        <p:spPr>
          <a:xfrm>
            <a:off x="1066801" y="617220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143838260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2" name="Text Placeholder 6">
            <a:extLst>
              <a:ext uri="{FF2B5EF4-FFF2-40B4-BE49-F238E27FC236}">
                <a16:creationId xmlns:a16="http://schemas.microsoft.com/office/drawing/2014/main" id="{B82E6557-7E8B-6943-A38A-B41EA4DA6BE7}"/>
              </a:ext>
            </a:extLst>
          </p:cNvPr>
          <p:cNvSpPr>
            <a:spLocks noGrp="1"/>
          </p:cNvSpPr>
          <p:nvPr>
            <p:ph type="body" sz="quarter" idx="19" hasCustomPrompt="1"/>
          </p:nvPr>
        </p:nvSpPr>
        <p:spPr>
          <a:xfrm>
            <a:off x="1066801" y="617220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18">
            <a:extLst>
              <a:ext uri="{FF2B5EF4-FFF2-40B4-BE49-F238E27FC236}">
                <a16:creationId xmlns:a16="http://schemas.microsoft.com/office/drawing/2014/main" id="{8668A091-0696-144C-8D50-64E046879A35}"/>
              </a:ext>
            </a:extLst>
          </p:cNvPr>
          <p:cNvSpPr>
            <a:spLocks noGrp="1"/>
          </p:cNvSpPr>
          <p:nvPr>
            <p:ph type="body" sz="quarter" idx="17" hasCustomPrompt="1"/>
          </p:nvPr>
        </p:nvSpPr>
        <p:spPr>
          <a:xfrm>
            <a:off x="9659555" y="2057400"/>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8" name="Text Placeholder 18">
            <a:extLst>
              <a:ext uri="{FF2B5EF4-FFF2-40B4-BE49-F238E27FC236}">
                <a16:creationId xmlns:a16="http://schemas.microsoft.com/office/drawing/2014/main" id="{42C43EB9-6D9D-8A42-8792-1D6CF2DB32F3}"/>
              </a:ext>
            </a:extLst>
          </p:cNvPr>
          <p:cNvSpPr>
            <a:spLocks noGrp="1"/>
          </p:cNvSpPr>
          <p:nvPr>
            <p:ph type="body" sz="quarter" idx="18" hasCustomPrompt="1"/>
          </p:nvPr>
        </p:nvSpPr>
        <p:spPr>
          <a:xfrm>
            <a:off x="9659555" y="3238500"/>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1950171741"/>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2" name="Text Placeholder 6">
            <a:extLst>
              <a:ext uri="{FF2B5EF4-FFF2-40B4-BE49-F238E27FC236}">
                <a16:creationId xmlns:a16="http://schemas.microsoft.com/office/drawing/2014/main" id="{B9211B25-251E-FB4F-BA56-518047FAD6FD}"/>
              </a:ext>
            </a:extLst>
          </p:cNvPr>
          <p:cNvSpPr>
            <a:spLocks noGrp="1"/>
          </p:cNvSpPr>
          <p:nvPr>
            <p:ph type="body" sz="quarter" idx="19" hasCustomPrompt="1"/>
          </p:nvPr>
        </p:nvSpPr>
        <p:spPr>
          <a:xfrm>
            <a:off x="1066801" y="617220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18">
            <a:extLst>
              <a:ext uri="{FF2B5EF4-FFF2-40B4-BE49-F238E27FC236}">
                <a16:creationId xmlns:a16="http://schemas.microsoft.com/office/drawing/2014/main" id="{636F34BF-880D-FD4C-BFF8-E8B675F4B5B8}"/>
              </a:ext>
            </a:extLst>
          </p:cNvPr>
          <p:cNvSpPr>
            <a:spLocks noGrp="1"/>
          </p:cNvSpPr>
          <p:nvPr>
            <p:ph type="body" sz="quarter" idx="17" hasCustomPrompt="1"/>
          </p:nvPr>
        </p:nvSpPr>
        <p:spPr>
          <a:xfrm>
            <a:off x="9659555" y="2057400"/>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8" name="Text Placeholder 18">
            <a:extLst>
              <a:ext uri="{FF2B5EF4-FFF2-40B4-BE49-F238E27FC236}">
                <a16:creationId xmlns:a16="http://schemas.microsoft.com/office/drawing/2014/main" id="{2A206A2D-3D6F-C949-937E-0C588872148A}"/>
              </a:ext>
            </a:extLst>
          </p:cNvPr>
          <p:cNvSpPr>
            <a:spLocks noGrp="1"/>
          </p:cNvSpPr>
          <p:nvPr>
            <p:ph type="body" sz="quarter" idx="18" hasCustomPrompt="1"/>
          </p:nvPr>
        </p:nvSpPr>
        <p:spPr>
          <a:xfrm>
            <a:off x="9659555" y="3238500"/>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2522687531"/>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2" name="Text Placeholder 6">
            <a:extLst>
              <a:ext uri="{FF2B5EF4-FFF2-40B4-BE49-F238E27FC236}">
                <a16:creationId xmlns:a16="http://schemas.microsoft.com/office/drawing/2014/main" id="{13783348-1695-2C4F-AC95-248D41FDF107}"/>
              </a:ext>
            </a:extLst>
          </p:cNvPr>
          <p:cNvSpPr>
            <a:spLocks noGrp="1"/>
          </p:cNvSpPr>
          <p:nvPr>
            <p:ph type="body" sz="quarter" idx="19" hasCustomPrompt="1"/>
          </p:nvPr>
        </p:nvSpPr>
        <p:spPr>
          <a:xfrm>
            <a:off x="1066801" y="617220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18">
            <a:extLst>
              <a:ext uri="{FF2B5EF4-FFF2-40B4-BE49-F238E27FC236}">
                <a16:creationId xmlns:a16="http://schemas.microsoft.com/office/drawing/2014/main" id="{A4E00DF7-3026-934B-BFF8-75070DEBFC88}"/>
              </a:ext>
            </a:extLst>
          </p:cNvPr>
          <p:cNvSpPr>
            <a:spLocks noGrp="1"/>
          </p:cNvSpPr>
          <p:nvPr>
            <p:ph type="body" sz="quarter" idx="17" hasCustomPrompt="1"/>
          </p:nvPr>
        </p:nvSpPr>
        <p:spPr>
          <a:xfrm>
            <a:off x="9659555" y="2057400"/>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8" name="Text Placeholder 18">
            <a:extLst>
              <a:ext uri="{FF2B5EF4-FFF2-40B4-BE49-F238E27FC236}">
                <a16:creationId xmlns:a16="http://schemas.microsoft.com/office/drawing/2014/main" id="{FD2B3211-7316-7A44-A577-314F3899C37B}"/>
              </a:ext>
            </a:extLst>
          </p:cNvPr>
          <p:cNvSpPr>
            <a:spLocks noGrp="1"/>
          </p:cNvSpPr>
          <p:nvPr>
            <p:ph type="body" sz="quarter" idx="18" hasCustomPrompt="1"/>
          </p:nvPr>
        </p:nvSpPr>
        <p:spPr>
          <a:xfrm>
            <a:off x="9659555" y="3238500"/>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3904074789"/>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4C7CCD-03B7-2240-B327-FDE6F0564DDE}"/>
              </a:ext>
            </a:extLst>
          </p:cNvPr>
          <p:cNvSpPr/>
          <p:nvPr userDrawn="1"/>
        </p:nvSpPr>
        <p:spPr>
          <a:xfrm>
            <a:off x="0" y="0"/>
            <a:ext cx="51816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1219200"/>
            <a:ext cx="3581400" cy="4343400"/>
          </a:xfrm>
          <a:prstGeom prst="rect">
            <a:avLst/>
          </a:prstGeom>
        </p:spPr>
        <p:txBody>
          <a:bodyPr anchor="t"/>
          <a:lstStyle>
            <a:lvl1pPr>
              <a:defRPr>
                <a:solidFill>
                  <a:srgbClr val="90CDF1"/>
                </a:solidFill>
              </a:defRPr>
            </a:lvl1pPr>
          </a:lstStyle>
          <a:p>
            <a:pPr lvl="0"/>
            <a:r>
              <a:rPr lang="en-US"/>
              <a:t>Case Study:</a:t>
            </a:r>
          </a:p>
        </p:txBody>
      </p:sp>
      <p:sp>
        <p:nvSpPr>
          <p:cNvPr id="12" name="Content Placeholder 18">
            <a:extLst>
              <a:ext uri="{FF2B5EF4-FFF2-40B4-BE49-F238E27FC236}">
                <a16:creationId xmlns:a16="http://schemas.microsoft.com/office/drawing/2014/main" id="{245F9D47-883E-5A4F-9E2B-32CB319B5883}"/>
              </a:ext>
            </a:extLst>
          </p:cNvPr>
          <p:cNvSpPr>
            <a:spLocks noGrp="1"/>
          </p:cNvSpPr>
          <p:nvPr>
            <p:ph sz="quarter" idx="13" hasCustomPrompt="1"/>
          </p:nvPr>
        </p:nvSpPr>
        <p:spPr>
          <a:xfrm>
            <a:off x="6019800" y="1790700"/>
            <a:ext cx="5562600" cy="44577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2318372059"/>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B6DEB39-C3FF-044E-A857-044F10CAE910}"/>
              </a:ext>
            </a:extLst>
          </p:cNvPr>
          <p:cNvSpPr>
            <a:spLocks noGrp="1"/>
          </p:cNvSpPr>
          <p:nvPr>
            <p:ph idx="11" hasCustomPrompt="1"/>
          </p:nvPr>
        </p:nvSpPr>
        <p:spPr>
          <a:xfrm>
            <a:off x="990600" y="3439163"/>
            <a:ext cx="4191000" cy="2199640"/>
          </a:xfrm>
          <a:prstGeom prst="rect">
            <a:avLst/>
          </a:prstGeom>
        </p:spPr>
        <p:txBody>
          <a:bodyPr vert="horz" lIns="91440" tIns="45720" rIns="91440" bIns="45720" rtlCol="0">
            <a:normAutofit/>
          </a:bodyPr>
          <a:lstStyle>
            <a:lvl3pPr marL="0" indent="0" defTabSz="118866">
              <a:lnSpc>
                <a:spcPts val="1500"/>
              </a:lnSpc>
              <a:buNone/>
              <a:defRPr/>
            </a:lvl3pPr>
            <a:lvl4pPr marL="0" indent="0">
              <a:lnSpc>
                <a:spcPts val="1500"/>
              </a:lnSpc>
              <a:buNone/>
              <a:defRPr/>
            </a:lvl4pPr>
            <a:lvl5pPr marL="1828711" indent="0">
              <a:buNone/>
              <a:defRPr/>
            </a:lvl5pPr>
          </a:lstStyle>
          <a:p>
            <a:pPr lvl="2"/>
            <a:r>
              <a:rPr lang="en-US"/>
              <a:t>Subhead</a:t>
            </a:r>
          </a:p>
          <a:p>
            <a:pPr lvl="3"/>
            <a:r>
              <a:rPr lang="en-US"/>
              <a:t>Description</a:t>
            </a:r>
          </a:p>
        </p:txBody>
      </p:sp>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6" name="Text Placeholder 2">
            <a:extLst>
              <a:ext uri="{FF2B5EF4-FFF2-40B4-BE49-F238E27FC236}">
                <a16:creationId xmlns:a16="http://schemas.microsoft.com/office/drawing/2014/main" id="{EE8D98F1-A560-F34F-AE1D-FC9A86B44EE2}"/>
              </a:ext>
            </a:extLst>
          </p:cNvPr>
          <p:cNvSpPr>
            <a:spLocks noGrp="1"/>
          </p:cNvSpPr>
          <p:nvPr>
            <p:ph idx="15" hasCustomPrompt="1"/>
          </p:nvPr>
        </p:nvSpPr>
        <p:spPr>
          <a:xfrm>
            <a:off x="6088380" y="3439163"/>
            <a:ext cx="4191000" cy="2199640"/>
          </a:xfrm>
          <a:prstGeom prst="rect">
            <a:avLst/>
          </a:prstGeom>
        </p:spPr>
        <p:txBody>
          <a:bodyPr vert="horz" lIns="91440" tIns="45720" rIns="91440" bIns="45720" rtlCol="0">
            <a:normAutofit/>
          </a:bodyPr>
          <a:lstStyle>
            <a:lvl3pPr marL="0" indent="0" defTabSz="118866">
              <a:lnSpc>
                <a:spcPts val="1500"/>
              </a:lnSpc>
              <a:buNone/>
              <a:defRPr/>
            </a:lvl3pPr>
            <a:lvl4pPr marL="0" indent="0">
              <a:lnSpc>
                <a:spcPts val="1500"/>
              </a:lnSpc>
              <a:buNone/>
              <a:defRPr/>
            </a:lvl4pPr>
            <a:lvl5pPr marL="1828711" indent="0">
              <a:buNone/>
              <a:defRPr/>
            </a:lvl5pPr>
          </a:lstStyle>
          <a:p>
            <a:pPr lvl="2"/>
            <a:r>
              <a:rPr lang="en-US"/>
              <a:t>Subhead</a:t>
            </a:r>
          </a:p>
          <a:p>
            <a:pPr lvl="3"/>
            <a:r>
              <a:rPr lang="en-US"/>
              <a:t>Description</a:t>
            </a:r>
          </a:p>
        </p:txBody>
      </p:sp>
      <p:sp>
        <p:nvSpPr>
          <p:cNvPr id="11" name="Text Placeholder 6">
            <a:extLst>
              <a:ext uri="{FF2B5EF4-FFF2-40B4-BE49-F238E27FC236}">
                <a16:creationId xmlns:a16="http://schemas.microsoft.com/office/drawing/2014/main" id="{E3314AE3-59A2-3E4B-9AFD-637E3D4ECFE2}"/>
              </a:ext>
            </a:extLst>
          </p:cNvPr>
          <p:cNvSpPr>
            <a:spLocks noGrp="1"/>
          </p:cNvSpPr>
          <p:nvPr>
            <p:ph type="body" sz="quarter" idx="19" hasCustomPrompt="1"/>
          </p:nvPr>
        </p:nvSpPr>
        <p:spPr>
          <a:xfrm>
            <a:off x="992370" y="63175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6">
            <a:extLst>
              <a:ext uri="{FF2B5EF4-FFF2-40B4-BE49-F238E27FC236}">
                <a16:creationId xmlns:a16="http://schemas.microsoft.com/office/drawing/2014/main" id="{E87C5C54-2FEE-BC40-8C52-20CAC5CC899F}"/>
              </a:ext>
            </a:extLst>
          </p:cNvPr>
          <p:cNvSpPr>
            <a:spLocks noGrp="1"/>
          </p:cNvSpPr>
          <p:nvPr>
            <p:ph type="body" sz="quarter" idx="20" hasCustomPrompt="1"/>
          </p:nvPr>
        </p:nvSpPr>
        <p:spPr>
          <a:xfrm>
            <a:off x="1144770" y="64699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2786397115"/>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8" name="Graphic 7">
            <a:extLst>
              <a:ext uri="{FF2B5EF4-FFF2-40B4-BE49-F238E27FC236}">
                <a16:creationId xmlns:a16="http://schemas.microsoft.com/office/drawing/2014/main" id="{0E9EEFFD-312D-5B44-AD57-2E0B95FFEC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3181888205"/>
      </p:ext>
    </p:extLst>
  </p:cSld>
  <p:clrMapOvr>
    <a:masterClrMapping/>
  </p:clrMapOvr>
  <p:extLst>
    <p:ext uri="{DCECCB84-F9BA-43D5-87BE-67443E8EF086}">
      <p15:sldGuideLst xmlns:p15="http://schemas.microsoft.com/office/powerpoint/2012/main">
        <p15:guide id="1" pos="412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956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451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3168" y="1106485"/>
            <a:ext cx="5032466" cy="680357"/>
          </a:xfrm>
          <a:prstGeom prst="rect">
            <a:avLst/>
          </a:prstGeom>
        </p:spPr>
        <p:txBody>
          <a:bodyPr lIns="0" tIns="0" rIns="0" bIns="0"/>
          <a:lstStyle>
            <a:lvl1pPr>
              <a:defRPr sz="4286" b="1" i="0">
                <a:solidFill>
                  <a:srgbClr val="0083BB"/>
                </a:solidFill>
                <a:latin typeface="Arial Black"/>
                <a:cs typeface="Arial Black"/>
              </a:defRPr>
            </a:lvl1pPr>
          </a:lstStyle>
          <a:p>
            <a:endParaRPr/>
          </a:p>
        </p:txBody>
      </p:sp>
      <p:sp>
        <p:nvSpPr>
          <p:cNvPr id="3" name="Holder 3"/>
          <p:cNvSpPr>
            <a:spLocks noGrp="1"/>
          </p:cNvSpPr>
          <p:nvPr>
            <p:ph type="body" idx="1"/>
          </p:nvPr>
        </p:nvSpPr>
        <p:spPr>
          <a:xfrm>
            <a:off x="609941" y="1577340"/>
            <a:ext cx="10978923" cy="452628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147593" y="6377940"/>
            <a:ext cx="3903617"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40" y="6377940"/>
            <a:ext cx="2805724"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6" name="Holder 6"/>
          <p:cNvSpPr>
            <a:spLocks noGrp="1"/>
          </p:cNvSpPr>
          <p:nvPr>
            <p:ph type="sldNum" sz="quarter" idx="7"/>
          </p:nvPr>
        </p:nvSpPr>
        <p:spPr>
          <a:xfrm>
            <a:off x="8783139" y="6377940"/>
            <a:ext cx="2805724"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15955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2943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lumn Text – Header">
    <p:spTree>
      <p:nvGrpSpPr>
        <p:cNvPr id="1" name=""/>
        <p:cNvGrpSpPr/>
        <p:nvPr/>
      </p:nvGrpSpPr>
      <p:grpSpPr>
        <a:xfrm>
          <a:off x="0" y="0"/>
          <a:ext cx="0" cy="0"/>
          <a:chOff x="0" y="0"/>
          <a:chExt cx="0" cy="0"/>
        </a:xfrm>
      </p:grpSpPr>
      <p:sp>
        <p:nvSpPr>
          <p:cNvPr id="20" name="Content Placeholder 5">
            <a:extLst>
              <a:ext uri="{FF2B5EF4-FFF2-40B4-BE49-F238E27FC236}">
                <a16:creationId xmlns:a16="http://schemas.microsoft.com/office/drawing/2014/main" id="{81C242D1-D908-C343-8D31-E8A97CD1D66B}"/>
              </a:ext>
            </a:extLst>
          </p:cNvPr>
          <p:cNvSpPr>
            <a:spLocks noGrp="1"/>
          </p:cNvSpPr>
          <p:nvPr>
            <p:ph sz="quarter" idx="19"/>
          </p:nvPr>
        </p:nvSpPr>
        <p:spPr>
          <a:xfrm>
            <a:off x="908287" y="1892361"/>
            <a:ext cx="8310081" cy="4036952"/>
          </a:xfrm>
          <a:prstGeom prst="rect">
            <a:avLst/>
          </a:prstGeom>
        </p:spPr>
        <p:txBody>
          <a:bodyPr lIns="0" tIns="0" rIns="0" bIns="0"/>
          <a:lstStyle>
            <a:lvl1pPr marL="0" indent="0">
              <a:buNone/>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5850B068-6673-FF4E-922D-C14821FA661E}"/>
              </a:ext>
            </a:extLst>
          </p:cNvPr>
          <p:cNvSpPr>
            <a:spLocks noGrp="1"/>
          </p:cNvSpPr>
          <p:nvPr>
            <p:ph type="title" hasCustomPrompt="1"/>
          </p:nvPr>
        </p:nvSpPr>
        <p:spPr>
          <a:xfrm>
            <a:off x="908286" y="1053443"/>
            <a:ext cx="10232579" cy="415498"/>
          </a:xfrm>
          <a:prstGeom prst="rect">
            <a:avLst/>
          </a:prstGeom>
        </p:spPr>
        <p:txBody>
          <a:bodyPr lIns="0" tIns="0" rIns="0" bIns="0">
            <a:spAutoFit/>
          </a:bodyPr>
          <a:lstStyle>
            <a:lvl1pPr>
              <a:defRPr b="1" i="0" baseline="0">
                <a:solidFill>
                  <a:schemeClr val="tx2"/>
                </a:solidFill>
                <a:latin typeface="Arial Black" panose="020B0604020202020204" pitchFamily="34" charset="0"/>
                <a:cs typeface="Arial Black" panose="020B0604020202020204" pitchFamily="34" charset="0"/>
              </a:defRPr>
            </a:lvl1pPr>
          </a:lstStyle>
          <a:p>
            <a:r>
              <a:rPr lang="en-US"/>
              <a:t>Max size Arial Bold 30pt. </a:t>
            </a:r>
          </a:p>
        </p:txBody>
      </p:sp>
      <p:sp>
        <p:nvSpPr>
          <p:cNvPr id="14" name="Slide Number Placeholder 6">
            <a:extLst>
              <a:ext uri="{FF2B5EF4-FFF2-40B4-BE49-F238E27FC236}">
                <a16:creationId xmlns:a16="http://schemas.microsoft.com/office/drawing/2014/main" id="{0103F688-0A48-5246-A969-D4FCD290F774}"/>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Tree>
    <p:extLst>
      <p:ext uri="{BB962C8B-B14F-4D97-AF65-F5344CB8AC3E}">
        <p14:creationId xmlns:p14="http://schemas.microsoft.com/office/powerpoint/2010/main" val="36701660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Tex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50925"/>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0AC39990-FB5E-E548-B454-0E1C9DB70D1F}"/>
              </a:ext>
            </a:extLst>
          </p:cNvPr>
          <p:cNvSpPr>
            <a:spLocks noGrp="1"/>
          </p:cNvSpPr>
          <p:nvPr>
            <p:ph type="body" sz="quarter" idx="11"/>
          </p:nvPr>
        </p:nvSpPr>
        <p:spPr>
          <a:xfrm>
            <a:off x="935063" y="2215684"/>
            <a:ext cx="5057723" cy="3341687"/>
          </a:xfrm>
          <a:prstGeom prst="rect">
            <a:avLst/>
          </a:prstGeom>
        </p:spPr>
        <p:txBody>
          <a:bodyPr lIns="0" tIns="0" rIns="0" bIns="0"/>
          <a:lstStyle>
            <a:lvl1pPr marL="0" indent="0">
              <a:buNone/>
              <a:defRPr sz="1800"/>
            </a:lvl1pPr>
            <a:lvl2pPr marL="502714" indent="-137091">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6192863" y="2215684"/>
            <a:ext cx="5088296" cy="3341687"/>
          </a:xfrm>
          <a:prstGeom prst="rect">
            <a:avLst/>
          </a:prstGeom>
        </p:spPr>
        <p:txBody>
          <a:bodyPr lIns="0" tIns="0" rIns="0" bIns="0"/>
          <a:lstStyle>
            <a:lvl1pPr marL="0" indent="0">
              <a:buNone/>
              <a:defRPr sz="1800"/>
            </a:lvl1pPr>
            <a:lvl2pPr marL="502714" indent="-137091">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12" name="Slide Number Placeholder 6">
            <a:extLst>
              <a:ext uri="{FF2B5EF4-FFF2-40B4-BE49-F238E27FC236}">
                <a16:creationId xmlns:a16="http://schemas.microsoft.com/office/drawing/2014/main" id="{90B3A391-47C2-DB4F-9376-0BDAAC6F5D6A}"/>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Tree>
    <p:extLst>
      <p:ext uri="{BB962C8B-B14F-4D97-AF65-F5344CB8AC3E}">
        <p14:creationId xmlns:p14="http://schemas.microsoft.com/office/powerpoint/2010/main" val="364910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2 Column Text/Image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50925"/>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lide Number Placeholder 6">
            <a:extLst>
              <a:ext uri="{FF2B5EF4-FFF2-40B4-BE49-F238E27FC236}">
                <a16:creationId xmlns:a16="http://schemas.microsoft.com/office/drawing/2014/main" id="{B38BD2C1-1E7E-F54A-8BE9-B4F6D61F5BB6}"/>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10" name="Picture Placeholder 9">
            <a:extLst>
              <a:ext uri="{FF2B5EF4-FFF2-40B4-BE49-F238E27FC236}">
                <a16:creationId xmlns:a16="http://schemas.microsoft.com/office/drawing/2014/main" id="{9EE101C7-A8EB-E74F-983C-8B434C7E304E}"/>
              </a:ext>
            </a:extLst>
          </p:cNvPr>
          <p:cNvSpPr>
            <a:spLocks noGrp="1"/>
          </p:cNvSpPr>
          <p:nvPr>
            <p:ph type="pic" sz="quarter" idx="13"/>
          </p:nvPr>
        </p:nvSpPr>
        <p:spPr>
          <a:xfrm>
            <a:off x="6192863" y="2216150"/>
            <a:ext cx="5087675" cy="3341688"/>
          </a:xfrm>
          <a:prstGeom prst="rect">
            <a:avLst/>
          </a:prstGeom>
        </p:spPr>
        <p:txBody>
          <a:bodyPr/>
          <a:lstStyle/>
          <a:p>
            <a:endParaRPr lang="en-US"/>
          </a:p>
        </p:txBody>
      </p:sp>
      <p:sp>
        <p:nvSpPr>
          <p:cNvPr id="8" name="Text Placeholder 4">
            <a:extLst>
              <a:ext uri="{FF2B5EF4-FFF2-40B4-BE49-F238E27FC236}">
                <a16:creationId xmlns:a16="http://schemas.microsoft.com/office/drawing/2014/main" id="{68DCE78B-20F1-3D46-B4FC-6B48311E3AD0}"/>
              </a:ext>
            </a:extLst>
          </p:cNvPr>
          <p:cNvSpPr>
            <a:spLocks noGrp="1"/>
          </p:cNvSpPr>
          <p:nvPr>
            <p:ph type="body" sz="quarter" idx="11"/>
          </p:nvPr>
        </p:nvSpPr>
        <p:spPr>
          <a:xfrm>
            <a:off x="935063" y="2215684"/>
            <a:ext cx="5057723" cy="3341687"/>
          </a:xfrm>
          <a:prstGeom prst="rect">
            <a:avLst/>
          </a:prstGeom>
        </p:spPr>
        <p:txBody>
          <a:bodyPr lIns="0" tIns="0" rIns="0" bIns="0"/>
          <a:lstStyle>
            <a:lvl1pPr marL="0" indent="0">
              <a:buNone/>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12" name="Rectangle 11">
            <a:extLst>
              <a:ext uri="{FF2B5EF4-FFF2-40B4-BE49-F238E27FC236}">
                <a16:creationId xmlns:a16="http://schemas.microsoft.com/office/drawing/2014/main" id="{155E3760-0FED-5A4D-981B-CB5D73816D68}"/>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sp>
        <p:nvSpPr>
          <p:cNvPr id="13" name="Rectangle 12">
            <a:extLst>
              <a:ext uri="{FF2B5EF4-FFF2-40B4-BE49-F238E27FC236}">
                <a16:creationId xmlns:a16="http://schemas.microsoft.com/office/drawing/2014/main" id="{94B9CA17-D999-B34C-AB4D-133003ABD55E}"/>
              </a:ext>
            </a:extLst>
          </p:cNvPr>
          <p:cNvSpPr/>
          <p:nvPr userDrawn="1"/>
        </p:nvSpPr>
        <p:spPr>
          <a:xfrm>
            <a:off x="708209" y="374209"/>
            <a:ext cx="2808461" cy="169277"/>
          </a:xfrm>
          <a:prstGeom prst="rect">
            <a:avLst/>
          </a:prstGeom>
        </p:spPr>
        <p:txBody>
          <a:bodyPr wrap="none" lIns="0" tIns="0" rIns="0" bIns="0">
            <a:spAutoFit/>
          </a:bodyPr>
          <a:lstStyle/>
          <a:p>
            <a:pPr algn="l"/>
            <a:r>
              <a:rPr lang="en-US" sz="1100" b="0" i="0" cap="all" baseline="0">
                <a:effectLst/>
                <a:latin typeface="Arial" panose="020B0604020202020204" pitchFamily="34" charset="0"/>
              </a:rPr>
              <a:t>THE KAISER PERMANENTE DIFFERENCE</a:t>
            </a:r>
            <a:endParaRPr lang="en-US" sz="1100" b="0" cap="all" baseline="0">
              <a:solidFill>
                <a:schemeClr val="tx1"/>
              </a:solidFill>
              <a:latin typeface="Arial" panose="020B0604020202020204" pitchFamily="34" charset="0"/>
              <a:cs typeface="Arial"/>
            </a:endParaRPr>
          </a:p>
        </p:txBody>
      </p:sp>
      <p:cxnSp>
        <p:nvCxnSpPr>
          <p:cNvPr id="14" name="Straight Connector 13">
            <a:extLst>
              <a:ext uri="{FF2B5EF4-FFF2-40B4-BE49-F238E27FC236}">
                <a16:creationId xmlns:a16="http://schemas.microsoft.com/office/drawing/2014/main" id="{AA1A6C39-D093-114C-B2F4-5FAB3E9CA159}"/>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0961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symmetrical Text/Image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2" y="1050925"/>
            <a:ext cx="4799311" cy="830997"/>
          </a:xfrm>
          <a:prstGeom prst="rect">
            <a:avLst/>
          </a:prstGeom>
        </p:spPr>
        <p:txBody>
          <a:bodyPr wrap="square"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lide Number Placeholder 6">
            <a:extLst>
              <a:ext uri="{FF2B5EF4-FFF2-40B4-BE49-F238E27FC236}">
                <a16:creationId xmlns:a16="http://schemas.microsoft.com/office/drawing/2014/main" id="{B38BD2C1-1E7E-F54A-8BE9-B4F6D61F5BB6}"/>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8" name="Text Placeholder 4">
            <a:extLst>
              <a:ext uri="{FF2B5EF4-FFF2-40B4-BE49-F238E27FC236}">
                <a16:creationId xmlns:a16="http://schemas.microsoft.com/office/drawing/2014/main" id="{68DCE78B-20F1-3D46-B4FC-6B48311E3AD0}"/>
              </a:ext>
            </a:extLst>
          </p:cNvPr>
          <p:cNvSpPr>
            <a:spLocks noGrp="1"/>
          </p:cNvSpPr>
          <p:nvPr>
            <p:ph type="body" sz="quarter" idx="11"/>
          </p:nvPr>
        </p:nvSpPr>
        <p:spPr>
          <a:xfrm>
            <a:off x="935063" y="2215684"/>
            <a:ext cx="5057723" cy="3341687"/>
          </a:xfrm>
          <a:prstGeom prst="rect">
            <a:avLst/>
          </a:prstGeom>
        </p:spPr>
        <p:txBody>
          <a:bodyPr lIns="0" tIns="0" rIns="0" bIns="0"/>
          <a:lstStyle>
            <a:lvl1pPr marL="0" indent="0">
              <a:buNone/>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11" name="Picture Placeholder 3">
            <a:extLst>
              <a:ext uri="{FF2B5EF4-FFF2-40B4-BE49-F238E27FC236}">
                <a16:creationId xmlns:a16="http://schemas.microsoft.com/office/drawing/2014/main" id="{B56B6C49-5FDC-C841-97E7-014F74FECEB3}"/>
              </a:ext>
            </a:extLst>
          </p:cNvPr>
          <p:cNvSpPr>
            <a:spLocks noGrp="1"/>
          </p:cNvSpPr>
          <p:nvPr>
            <p:ph type="pic" sz="quarter" idx="10"/>
          </p:nvPr>
        </p:nvSpPr>
        <p:spPr>
          <a:xfrm>
            <a:off x="7048749" y="0"/>
            <a:ext cx="5143251" cy="6858000"/>
          </a:xfrm>
          <a:prstGeom prst="rect">
            <a:avLst/>
          </a:prstGeom>
        </p:spPr>
        <p:txBody>
          <a:bodyPr/>
          <a:lstStyle/>
          <a:p>
            <a:endParaRPr lang="en-US"/>
          </a:p>
        </p:txBody>
      </p:sp>
      <p:sp>
        <p:nvSpPr>
          <p:cNvPr id="10" name="Rectangle 9">
            <a:extLst>
              <a:ext uri="{FF2B5EF4-FFF2-40B4-BE49-F238E27FC236}">
                <a16:creationId xmlns:a16="http://schemas.microsoft.com/office/drawing/2014/main" id="{4BE090B9-CF44-2D46-A806-ABF82F52628E}"/>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sp>
        <p:nvSpPr>
          <p:cNvPr id="12" name="Rectangle 11">
            <a:extLst>
              <a:ext uri="{FF2B5EF4-FFF2-40B4-BE49-F238E27FC236}">
                <a16:creationId xmlns:a16="http://schemas.microsoft.com/office/drawing/2014/main" id="{8A2AA27A-8231-E54F-AD6F-BAE7181C6186}"/>
              </a:ext>
            </a:extLst>
          </p:cNvPr>
          <p:cNvSpPr/>
          <p:nvPr userDrawn="1"/>
        </p:nvSpPr>
        <p:spPr>
          <a:xfrm>
            <a:off x="708209" y="374209"/>
            <a:ext cx="2808461" cy="169277"/>
          </a:xfrm>
          <a:prstGeom prst="rect">
            <a:avLst/>
          </a:prstGeom>
        </p:spPr>
        <p:txBody>
          <a:bodyPr wrap="none" lIns="0" tIns="0" rIns="0" bIns="0">
            <a:spAutoFit/>
          </a:bodyPr>
          <a:lstStyle/>
          <a:p>
            <a:pPr algn="l"/>
            <a:r>
              <a:rPr lang="en-US" sz="1100" b="0" i="0" cap="all" baseline="0">
                <a:effectLst/>
                <a:latin typeface="Arial" panose="020B0604020202020204" pitchFamily="34" charset="0"/>
              </a:rPr>
              <a:t>THE KAISER PERMANENTE DIFFERENCE</a:t>
            </a:r>
            <a:endParaRPr lang="en-US" sz="1100" b="0" cap="all" baseline="0">
              <a:solidFill>
                <a:schemeClr val="tx1"/>
              </a:solidFill>
              <a:latin typeface="Arial" panose="020B0604020202020204" pitchFamily="34" charset="0"/>
              <a:cs typeface="Arial"/>
            </a:endParaRPr>
          </a:p>
        </p:txBody>
      </p:sp>
      <p:cxnSp>
        <p:nvCxnSpPr>
          <p:cNvPr id="13" name="Straight Connector 12">
            <a:extLst>
              <a:ext uri="{FF2B5EF4-FFF2-40B4-BE49-F238E27FC236}">
                <a16:creationId xmlns:a16="http://schemas.microsoft.com/office/drawing/2014/main" id="{D56F2422-46DB-3047-8B27-A1547242BF97}"/>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7459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Tex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50925"/>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0AC39990-FB5E-E548-B454-0E1C9DB70D1F}"/>
              </a:ext>
            </a:extLst>
          </p:cNvPr>
          <p:cNvSpPr>
            <a:spLocks noGrp="1"/>
          </p:cNvSpPr>
          <p:nvPr>
            <p:ph type="body" sz="quarter" idx="11"/>
          </p:nvPr>
        </p:nvSpPr>
        <p:spPr>
          <a:xfrm>
            <a:off x="935062" y="2215684"/>
            <a:ext cx="3298315" cy="3341687"/>
          </a:xfrm>
          <a:prstGeom prst="rect">
            <a:avLst/>
          </a:prstGeom>
        </p:spPr>
        <p:txBody>
          <a:bodyPr lIns="0" tIns="0" rIns="0" bIns="0"/>
          <a:lstStyle>
            <a:lvl1pPr marL="0" indent="0">
              <a:buNone/>
              <a:defRPr sz="1800">
                <a:solidFill>
                  <a:schemeClr val="tx1"/>
                </a:solidFill>
              </a:defRPr>
            </a:lvl1pPr>
            <a:lvl2pPr marL="742813" indent="-285750">
              <a:buFont typeface="Arial" panose="020B0604020202020204" pitchFamily="34" charset="0"/>
              <a:buChar char="•"/>
              <a:defRPr sz="1800">
                <a:solidFill>
                  <a:schemeClr val="tx1"/>
                </a:solidFill>
              </a:defRPr>
            </a:lvl2pPr>
            <a:lvl3pPr marL="1199876" indent="-285750">
              <a:buFont typeface="Arial" panose="020B0604020202020204" pitchFamily="34" charset="0"/>
              <a:buChar char="•"/>
              <a:defRPr sz="1800">
                <a:solidFill>
                  <a:schemeClr val="tx1"/>
                </a:solidFill>
              </a:defRPr>
            </a:lvl3pPr>
            <a:lvl4pPr marL="1656939" indent="-285750">
              <a:buFont typeface="Arial" panose="020B0604020202020204" pitchFamily="34" charset="0"/>
              <a:buChar char="•"/>
              <a:defRPr sz="1800">
                <a:solidFill>
                  <a:schemeClr val="tx1"/>
                </a:solidFill>
              </a:defRPr>
            </a:lvl4pPr>
            <a:lvl5pPr marL="2114002" indent="-285750">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4432209" y="2215684"/>
            <a:ext cx="3325712" cy="3341687"/>
          </a:xfrm>
          <a:prstGeom prst="rect">
            <a:avLst/>
          </a:prstGeom>
        </p:spPr>
        <p:txBody>
          <a:bodyPr lIns="0" tIns="0" rIns="0" bIns="0"/>
          <a:lstStyle>
            <a:lvl1pPr marL="0" indent="0">
              <a:buNone/>
              <a:defRPr sz="1800">
                <a:solidFill>
                  <a:schemeClr val="tx1"/>
                </a:solidFill>
              </a:defRPr>
            </a:lvl1pPr>
            <a:lvl2pPr marL="742813" indent="-285750">
              <a:buFont typeface="Arial" panose="020B0604020202020204" pitchFamily="34" charset="0"/>
              <a:buChar char="•"/>
              <a:defRPr sz="1800">
                <a:solidFill>
                  <a:schemeClr val="tx1"/>
                </a:solidFill>
              </a:defRPr>
            </a:lvl2pPr>
            <a:lvl3pPr marL="1199876" indent="-285750">
              <a:buFont typeface="Arial" panose="020B0604020202020204" pitchFamily="34" charset="0"/>
              <a:buChar char="•"/>
              <a:defRPr sz="1800">
                <a:solidFill>
                  <a:schemeClr val="tx1"/>
                </a:solidFill>
              </a:defRPr>
            </a:lvl3pPr>
            <a:lvl4pPr marL="1656939" indent="-285750">
              <a:buFont typeface="Arial" panose="020B0604020202020204" pitchFamily="34" charset="0"/>
              <a:buChar char="•"/>
              <a:defRPr sz="1800">
                <a:solidFill>
                  <a:schemeClr val="tx1"/>
                </a:solidFill>
              </a:defRPr>
            </a:lvl4pPr>
            <a:lvl5pPr marL="2114002" indent="-285750">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7955448" y="2215684"/>
            <a:ext cx="3325712" cy="3341687"/>
          </a:xfrm>
          <a:prstGeom prst="rect">
            <a:avLst/>
          </a:prstGeom>
        </p:spPr>
        <p:txBody>
          <a:bodyPr lIns="0" tIns="0" rIns="0" bIns="0"/>
          <a:lstStyle>
            <a:lvl1pPr marL="0" indent="0">
              <a:buNone/>
              <a:defRPr sz="1800">
                <a:solidFill>
                  <a:schemeClr val="tx1"/>
                </a:solidFill>
              </a:defRPr>
            </a:lvl1pPr>
            <a:lvl2pPr marL="742813" indent="-285750">
              <a:buFont typeface="Arial" panose="020B0604020202020204" pitchFamily="34" charset="0"/>
              <a:buChar char="•"/>
              <a:defRPr sz="1800">
                <a:solidFill>
                  <a:schemeClr val="tx1"/>
                </a:solidFill>
              </a:defRPr>
            </a:lvl2pPr>
            <a:lvl3pPr marL="1199876" indent="-285750">
              <a:buFont typeface="Arial" panose="020B0604020202020204" pitchFamily="34" charset="0"/>
              <a:buChar char="•"/>
              <a:defRPr sz="1800">
                <a:solidFill>
                  <a:schemeClr val="tx1"/>
                </a:solidFill>
              </a:defRPr>
            </a:lvl3pPr>
            <a:lvl4pPr marL="1656939" indent="-285750">
              <a:buFont typeface="Arial" panose="020B0604020202020204" pitchFamily="34" charset="0"/>
              <a:buChar char="•"/>
              <a:defRPr sz="1800">
                <a:solidFill>
                  <a:schemeClr val="tx1"/>
                </a:solidFill>
              </a:defRPr>
            </a:lvl4pPr>
            <a:lvl5pPr marL="2114002" indent="-285750">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53125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umn Tex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50925"/>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0AC39990-FB5E-E548-B454-0E1C9DB70D1F}"/>
              </a:ext>
            </a:extLst>
          </p:cNvPr>
          <p:cNvSpPr>
            <a:spLocks noGrp="1"/>
          </p:cNvSpPr>
          <p:nvPr>
            <p:ph type="body" sz="quarter" idx="11"/>
          </p:nvPr>
        </p:nvSpPr>
        <p:spPr>
          <a:xfrm>
            <a:off x="935063" y="2215684"/>
            <a:ext cx="2415435" cy="3341687"/>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3550576" y="2215684"/>
            <a:ext cx="2437447" cy="3341687"/>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6199216" y="2215684"/>
            <a:ext cx="2439034" cy="3341687"/>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7" name="Text Placeholder 4">
            <a:extLst>
              <a:ext uri="{FF2B5EF4-FFF2-40B4-BE49-F238E27FC236}">
                <a16:creationId xmlns:a16="http://schemas.microsoft.com/office/drawing/2014/main" id="{5C7741DF-C093-8E45-BF1D-FFDE21EB342C}"/>
              </a:ext>
            </a:extLst>
          </p:cNvPr>
          <p:cNvSpPr>
            <a:spLocks noGrp="1"/>
          </p:cNvSpPr>
          <p:nvPr>
            <p:ph type="body" sz="quarter" idx="14"/>
          </p:nvPr>
        </p:nvSpPr>
        <p:spPr>
          <a:xfrm>
            <a:off x="8843473" y="2215684"/>
            <a:ext cx="2438590" cy="3341687"/>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13" name="Slide Number Placeholder 6">
            <a:extLst>
              <a:ext uri="{FF2B5EF4-FFF2-40B4-BE49-F238E27FC236}">
                <a16:creationId xmlns:a16="http://schemas.microsoft.com/office/drawing/2014/main" id="{58786431-38BF-C143-82FF-C365F82991B6}"/>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14" name="Rectangle 13">
            <a:extLst>
              <a:ext uri="{FF2B5EF4-FFF2-40B4-BE49-F238E27FC236}">
                <a16:creationId xmlns:a16="http://schemas.microsoft.com/office/drawing/2014/main" id="{89E66081-C3C3-9A49-AD11-FDE827DAC511}"/>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sp>
        <p:nvSpPr>
          <p:cNvPr id="15" name="Rectangle 14">
            <a:extLst>
              <a:ext uri="{FF2B5EF4-FFF2-40B4-BE49-F238E27FC236}">
                <a16:creationId xmlns:a16="http://schemas.microsoft.com/office/drawing/2014/main" id="{B68CE9A1-AA73-0D49-8DD0-60BB5FFEACA9}"/>
              </a:ext>
            </a:extLst>
          </p:cNvPr>
          <p:cNvSpPr/>
          <p:nvPr userDrawn="1"/>
        </p:nvSpPr>
        <p:spPr>
          <a:xfrm>
            <a:off x="708209" y="374209"/>
            <a:ext cx="2808461" cy="169277"/>
          </a:xfrm>
          <a:prstGeom prst="rect">
            <a:avLst/>
          </a:prstGeom>
        </p:spPr>
        <p:txBody>
          <a:bodyPr wrap="none" lIns="0" tIns="0" rIns="0" bIns="0">
            <a:spAutoFit/>
          </a:bodyPr>
          <a:lstStyle/>
          <a:p>
            <a:pPr algn="l"/>
            <a:r>
              <a:rPr lang="en-US" sz="1100" b="0" i="0" cap="all" baseline="0">
                <a:effectLst/>
                <a:latin typeface="Arial" panose="020B0604020202020204" pitchFamily="34" charset="0"/>
              </a:rPr>
              <a:t>THE KAISER PERMANENTE DIFFERENCE</a:t>
            </a:r>
            <a:endParaRPr lang="en-US" sz="1100" b="0" cap="all" baseline="0">
              <a:solidFill>
                <a:schemeClr val="tx1"/>
              </a:solidFill>
              <a:latin typeface="Arial" panose="020B0604020202020204" pitchFamily="34" charset="0"/>
              <a:cs typeface="Arial"/>
            </a:endParaRPr>
          </a:p>
        </p:txBody>
      </p:sp>
      <p:cxnSp>
        <p:nvCxnSpPr>
          <p:cNvPr id="16" name="Straight Connector 15">
            <a:extLst>
              <a:ext uri="{FF2B5EF4-FFF2-40B4-BE49-F238E27FC236}">
                <a16:creationId xmlns:a16="http://schemas.microsoft.com/office/drawing/2014/main" id="{EF8B571C-72A9-374A-BA09-5DC003C4A37D}"/>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47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10" name="Graphic 9">
            <a:extLst>
              <a:ext uri="{FF2B5EF4-FFF2-40B4-BE49-F238E27FC236}">
                <a16:creationId xmlns:a16="http://schemas.microsoft.com/office/drawing/2014/main" id="{75F2FCFB-C110-4849-A217-BFE71A9B2DD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3885345361"/>
      </p:ext>
    </p:extLst>
  </p:cSld>
  <p:clrMapOvr>
    <a:masterClrMapping/>
  </p:clrMapOvr>
  <p:extLst>
    <p:ext uri="{DCECCB84-F9BA-43D5-87BE-67443E8EF086}">
      <p15:sldGuideLst xmlns:p15="http://schemas.microsoft.com/office/powerpoint/2012/main">
        <p15:guide id="1" pos="604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lumn Image/Tex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47959"/>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0AC39990-FB5E-E548-B454-0E1C9DB70D1F}"/>
              </a:ext>
            </a:extLst>
          </p:cNvPr>
          <p:cNvSpPr>
            <a:spLocks noGrp="1"/>
          </p:cNvSpPr>
          <p:nvPr>
            <p:ph type="body" sz="quarter" idx="11"/>
          </p:nvPr>
        </p:nvSpPr>
        <p:spPr>
          <a:xfrm>
            <a:off x="935063" y="3696175"/>
            <a:ext cx="2415435" cy="1954362"/>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3550576" y="3696175"/>
            <a:ext cx="2437447" cy="1954362"/>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6199216" y="3696175"/>
            <a:ext cx="2439034" cy="1954362"/>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7" name="Text Placeholder 4">
            <a:extLst>
              <a:ext uri="{FF2B5EF4-FFF2-40B4-BE49-F238E27FC236}">
                <a16:creationId xmlns:a16="http://schemas.microsoft.com/office/drawing/2014/main" id="{5C7741DF-C093-8E45-BF1D-FFDE21EB342C}"/>
              </a:ext>
            </a:extLst>
          </p:cNvPr>
          <p:cNvSpPr>
            <a:spLocks noGrp="1"/>
          </p:cNvSpPr>
          <p:nvPr>
            <p:ph type="body" sz="quarter" idx="14"/>
          </p:nvPr>
        </p:nvSpPr>
        <p:spPr>
          <a:xfrm>
            <a:off x="8843473" y="3696175"/>
            <a:ext cx="2438590" cy="1954362"/>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11" name="Slide Number Placeholder 6">
            <a:extLst>
              <a:ext uri="{FF2B5EF4-FFF2-40B4-BE49-F238E27FC236}">
                <a16:creationId xmlns:a16="http://schemas.microsoft.com/office/drawing/2014/main" id="{AAB9D782-81AC-D14E-A405-7373928EA7D0}"/>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4" name="Picture Placeholder 3">
            <a:extLst>
              <a:ext uri="{FF2B5EF4-FFF2-40B4-BE49-F238E27FC236}">
                <a16:creationId xmlns:a16="http://schemas.microsoft.com/office/drawing/2014/main" id="{7962A9EA-08D2-0148-9249-A8D453185B15}"/>
              </a:ext>
            </a:extLst>
          </p:cNvPr>
          <p:cNvSpPr>
            <a:spLocks noGrp="1"/>
          </p:cNvSpPr>
          <p:nvPr>
            <p:ph type="pic" sz="quarter" idx="15"/>
          </p:nvPr>
        </p:nvSpPr>
        <p:spPr>
          <a:xfrm>
            <a:off x="935282" y="1870076"/>
            <a:ext cx="2415216" cy="1558925"/>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61FDA304-C1C6-5647-B0FA-C4C548231144}"/>
              </a:ext>
            </a:extLst>
          </p:cNvPr>
          <p:cNvSpPr>
            <a:spLocks noGrp="1"/>
          </p:cNvSpPr>
          <p:nvPr>
            <p:ph type="pic" sz="quarter" idx="16"/>
          </p:nvPr>
        </p:nvSpPr>
        <p:spPr>
          <a:xfrm>
            <a:off x="3572807" y="1870076"/>
            <a:ext cx="2415216" cy="1558925"/>
          </a:xfrm>
          <a:prstGeom prst="rect">
            <a:avLst/>
          </a:prstGeom>
        </p:spPr>
        <p:txBody>
          <a:bodyPr/>
          <a:lstStyle/>
          <a:p>
            <a:endParaRPr lang="en-US"/>
          </a:p>
        </p:txBody>
      </p:sp>
      <p:sp>
        <p:nvSpPr>
          <p:cNvPr id="12" name="Picture Placeholder 3">
            <a:extLst>
              <a:ext uri="{FF2B5EF4-FFF2-40B4-BE49-F238E27FC236}">
                <a16:creationId xmlns:a16="http://schemas.microsoft.com/office/drawing/2014/main" id="{BC8E6DCA-D2FD-0F47-932A-80CCD970B477}"/>
              </a:ext>
            </a:extLst>
          </p:cNvPr>
          <p:cNvSpPr>
            <a:spLocks noGrp="1"/>
          </p:cNvSpPr>
          <p:nvPr>
            <p:ph type="pic" sz="quarter" idx="17"/>
          </p:nvPr>
        </p:nvSpPr>
        <p:spPr>
          <a:xfrm>
            <a:off x="6223034" y="1870076"/>
            <a:ext cx="2415216" cy="1558925"/>
          </a:xfrm>
          <a:prstGeom prst="rect">
            <a:avLst/>
          </a:prstGeom>
        </p:spPr>
        <p:txBody>
          <a:bodyPr/>
          <a:lstStyle/>
          <a:p>
            <a:endParaRPr lang="en-US"/>
          </a:p>
        </p:txBody>
      </p:sp>
      <p:sp>
        <p:nvSpPr>
          <p:cNvPr id="13" name="Picture Placeholder 3">
            <a:extLst>
              <a:ext uri="{FF2B5EF4-FFF2-40B4-BE49-F238E27FC236}">
                <a16:creationId xmlns:a16="http://schemas.microsoft.com/office/drawing/2014/main" id="{8958FBA7-B0FD-E245-BEF4-DDDDF9AF7A06}"/>
              </a:ext>
            </a:extLst>
          </p:cNvPr>
          <p:cNvSpPr>
            <a:spLocks noGrp="1"/>
          </p:cNvSpPr>
          <p:nvPr>
            <p:ph type="pic" sz="quarter" idx="18"/>
          </p:nvPr>
        </p:nvSpPr>
        <p:spPr>
          <a:xfrm>
            <a:off x="8843472" y="1870076"/>
            <a:ext cx="2415216" cy="1558925"/>
          </a:xfrm>
          <a:prstGeom prst="rect">
            <a:avLst/>
          </a:prstGeom>
        </p:spPr>
        <p:txBody>
          <a:bodyPr/>
          <a:lstStyle/>
          <a:p>
            <a:endParaRPr lang="en-US"/>
          </a:p>
        </p:txBody>
      </p:sp>
      <p:sp>
        <p:nvSpPr>
          <p:cNvPr id="17" name="Rectangle 16">
            <a:extLst>
              <a:ext uri="{FF2B5EF4-FFF2-40B4-BE49-F238E27FC236}">
                <a16:creationId xmlns:a16="http://schemas.microsoft.com/office/drawing/2014/main" id="{694A856C-BCAD-974F-A2A1-286A3641A0C6}"/>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sp>
        <p:nvSpPr>
          <p:cNvPr id="18" name="Rectangle 17">
            <a:extLst>
              <a:ext uri="{FF2B5EF4-FFF2-40B4-BE49-F238E27FC236}">
                <a16:creationId xmlns:a16="http://schemas.microsoft.com/office/drawing/2014/main" id="{4901F93A-D6CC-C74A-AA55-5B951CBFE650}"/>
              </a:ext>
            </a:extLst>
          </p:cNvPr>
          <p:cNvSpPr/>
          <p:nvPr userDrawn="1"/>
        </p:nvSpPr>
        <p:spPr>
          <a:xfrm>
            <a:off x="708209" y="374209"/>
            <a:ext cx="2808461" cy="169277"/>
          </a:xfrm>
          <a:prstGeom prst="rect">
            <a:avLst/>
          </a:prstGeom>
        </p:spPr>
        <p:txBody>
          <a:bodyPr wrap="none" lIns="0" tIns="0" rIns="0" bIns="0">
            <a:spAutoFit/>
          </a:bodyPr>
          <a:lstStyle/>
          <a:p>
            <a:pPr algn="l"/>
            <a:r>
              <a:rPr lang="en-US" sz="1100" b="0" i="0" cap="all" baseline="0">
                <a:effectLst/>
                <a:latin typeface="Arial" panose="020B0604020202020204" pitchFamily="34" charset="0"/>
              </a:rPr>
              <a:t>THE KAISER PERMANENTE DIFFERENCE</a:t>
            </a:r>
            <a:endParaRPr lang="en-US" sz="1100" b="0" cap="all" baseline="0">
              <a:solidFill>
                <a:schemeClr val="tx1"/>
              </a:solidFill>
              <a:latin typeface="Arial" panose="020B0604020202020204" pitchFamily="34" charset="0"/>
              <a:cs typeface="Arial"/>
            </a:endParaRPr>
          </a:p>
        </p:txBody>
      </p:sp>
      <p:cxnSp>
        <p:nvCxnSpPr>
          <p:cNvPr id="22" name="Straight Connector 21">
            <a:extLst>
              <a:ext uri="{FF2B5EF4-FFF2-40B4-BE49-F238E27FC236}">
                <a16:creationId xmlns:a16="http://schemas.microsoft.com/office/drawing/2014/main" id="{C6F3B14B-68A1-4C41-84A2-BE976840C803}"/>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9833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graphic/Image – Header">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15A8DC1F-909C-BF4F-9609-28CE247FD974}"/>
              </a:ext>
            </a:extLst>
          </p:cNvPr>
          <p:cNvSpPr>
            <a:spLocks noGrp="1"/>
          </p:cNvSpPr>
          <p:nvPr>
            <p:ph type="pic" sz="quarter" idx="14"/>
          </p:nvPr>
        </p:nvSpPr>
        <p:spPr>
          <a:xfrm>
            <a:off x="0" y="1727200"/>
            <a:ext cx="12192001" cy="4533900"/>
          </a:xfrm>
          <a:prstGeom prst="rect">
            <a:avLst/>
          </a:prstGeom>
          <a:solidFill>
            <a:schemeClr val="accent2"/>
          </a:solidFill>
        </p:spPr>
        <p:txBody>
          <a:bodyPr/>
          <a:lstStyle/>
          <a:p>
            <a:endParaRPr lang="en-US"/>
          </a:p>
        </p:txBody>
      </p:sp>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67460"/>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935062" y="2215684"/>
            <a:ext cx="5052960" cy="3341687"/>
          </a:xfrm>
          <a:prstGeom prst="rect">
            <a:avLst/>
          </a:prstGeom>
        </p:spPr>
        <p:txBody>
          <a:bodyPr lIns="0" tIns="0" rIns="0" bIns="0"/>
          <a:lstStyle>
            <a:lvl1pPr marL="0" indent="0">
              <a:buFont typeface="Arial" panose="020B0604020202020204" pitchFamily="34" charset="0"/>
              <a:buNone/>
              <a:defRPr sz="2000">
                <a:solidFill>
                  <a:schemeClr val="bg1"/>
                </a:solidFill>
              </a:defRPr>
            </a:lvl1pPr>
            <a:lvl2pPr marL="457063" indent="0">
              <a:buNone/>
              <a:defRPr sz="1800">
                <a:solidFill>
                  <a:schemeClr val="bg1"/>
                </a:solidFill>
              </a:defRPr>
            </a:lvl2pPr>
            <a:lvl3pPr marL="914126" indent="0">
              <a:buNone/>
              <a:defRPr sz="1800">
                <a:solidFill>
                  <a:schemeClr val="bg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6199215" y="2215684"/>
            <a:ext cx="5251448" cy="3341687"/>
          </a:xfrm>
          <a:prstGeom prst="rect">
            <a:avLst/>
          </a:prstGeom>
        </p:spPr>
        <p:txBody>
          <a:bodyPr lIns="0" tIns="0" rIns="0" bIns="0"/>
          <a:lstStyle>
            <a:lvl1pPr marL="0" indent="0">
              <a:buFont typeface="Arial" panose="020B0604020202020204" pitchFamily="34" charset="0"/>
              <a:buNone/>
              <a:defRPr sz="2000">
                <a:solidFill>
                  <a:schemeClr val="bg1"/>
                </a:solidFill>
              </a:defRPr>
            </a:lvl1pPr>
            <a:lvl2pPr>
              <a:defRPr sz="1800">
                <a:solidFill>
                  <a:schemeClr val="bg1"/>
                </a:solidFill>
              </a:defRPr>
            </a:lvl2pPr>
            <a:lvl3pPr>
              <a:defRPr sz="1800">
                <a:solidFill>
                  <a:schemeClr val="bg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11" name="Slide Number Placeholder 6">
            <a:extLst>
              <a:ext uri="{FF2B5EF4-FFF2-40B4-BE49-F238E27FC236}">
                <a16:creationId xmlns:a16="http://schemas.microsoft.com/office/drawing/2014/main" id="{AAB9D782-81AC-D14E-A405-7373928EA7D0}"/>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14" name="Rectangle 13">
            <a:extLst>
              <a:ext uri="{FF2B5EF4-FFF2-40B4-BE49-F238E27FC236}">
                <a16:creationId xmlns:a16="http://schemas.microsoft.com/office/drawing/2014/main" id="{883764C0-4482-704C-A328-49EA604BA47F}"/>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sp>
        <p:nvSpPr>
          <p:cNvPr id="15" name="Rectangle 14">
            <a:extLst>
              <a:ext uri="{FF2B5EF4-FFF2-40B4-BE49-F238E27FC236}">
                <a16:creationId xmlns:a16="http://schemas.microsoft.com/office/drawing/2014/main" id="{6DF7A0F2-AEB6-6F4F-BD7A-FC5C67C81367}"/>
              </a:ext>
            </a:extLst>
          </p:cNvPr>
          <p:cNvSpPr/>
          <p:nvPr userDrawn="1"/>
        </p:nvSpPr>
        <p:spPr>
          <a:xfrm>
            <a:off x="708209" y="374209"/>
            <a:ext cx="2808461" cy="169277"/>
          </a:xfrm>
          <a:prstGeom prst="rect">
            <a:avLst/>
          </a:prstGeom>
        </p:spPr>
        <p:txBody>
          <a:bodyPr wrap="none" lIns="0" tIns="0" rIns="0" bIns="0">
            <a:spAutoFit/>
          </a:bodyPr>
          <a:lstStyle/>
          <a:p>
            <a:pPr algn="l"/>
            <a:r>
              <a:rPr lang="en-US" sz="1100" b="0" i="0" cap="all" baseline="0">
                <a:effectLst/>
                <a:latin typeface="Arial" panose="020B0604020202020204" pitchFamily="34" charset="0"/>
              </a:rPr>
              <a:t>THE KAISER PERMANENTE DIFFERENCE</a:t>
            </a:r>
            <a:endParaRPr lang="en-US" sz="1100" b="0" cap="all" baseline="0">
              <a:solidFill>
                <a:schemeClr val="tx1"/>
              </a:solidFill>
              <a:latin typeface="Arial" panose="020B0604020202020204" pitchFamily="34" charset="0"/>
              <a:cs typeface="Arial"/>
            </a:endParaRPr>
          </a:p>
        </p:txBody>
      </p:sp>
      <p:cxnSp>
        <p:nvCxnSpPr>
          <p:cNvPr id="16" name="Straight Connector 15">
            <a:extLst>
              <a:ext uri="{FF2B5EF4-FFF2-40B4-BE49-F238E27FC236}">
                <a16:creationId xmlns:a16="http://schemas.microsoft.com/office/drawing/2014/main" id="{D628275D-B4DF-E044-A09E-3CBB9893829C}"/>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1057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graphic PG –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2916A2-A1D4-8443-BEE4-9B0090CE2BEE}"/>
              </a:ext>
            </a:extLst>
          </p:cNvPr>
          <p:cNvSpPr/>
          <p:nvPr userDrawn="1"/>
        </p:nvSpPr>
        <p:spPr>
          <a:xfrm>
            <a:off x="0" y="0"/>
            <a:ext cx="12203726" cy="6858000"/>
          </a:xfrm>
          <a:prstGeom prst="rect">
            <a:avLst/>
          </a:prstGeom>
          <a:solidFill>
            <a:srgbClr val="003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899">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63787"/>
            <a:ext cx="10515600" cy="415498"/>
          </a:xfrm>
          <a:prstGeom prst="rect">
            <a:avLst/>
          </a:prstGeom>
        </p:spPr>
        <p:txBody>
          <a:bodyPr lIns="0" tIns="0" rIns="0" bIns="0">
            <a:spAutoFit/>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935062" y="2215684"/>
            <a:ext cx="5052960" cy="3341687"/>
          </a:xfrm>
          <a:prstGeom prst="rect">
            <a:avLst/>
          </a:prstGeom>
        </p:spPr>
        <p:txBody>
          <a:bodyPr lIns="0" tIns="0" rIns="0" bIns="0"/>
          <a:lstStyle>
            <a:lvl1pPr marL="0" indent="0">
              <a:buNone/>
              <a:defRPr sz="1800">
                <a:solidFill>
                  <a:schemeClr val="bg1"/>
                </a:solidFill>
              </a:defRPr>
            </a:lvl1pPr>
            <a:lvl2pPr marL="457063" indent="0">
              <a:buNone/>
              <a:defRPr sz="1800">
                <a:solidFill>
                  <a:schemeClr val="bg1"/>
                </a:solidFill>
              </a:defRPr>
            </a:lvl2pPr>
            <a:lvl3pPr marL="914126" indent="0">
              <a:buNone/>
              <a:defRPr sz="1800">
                <a:solidFill>
                  <a:schemeClr val="bg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6199215" y="2215684"/>
            <a:ext cx="5251448" cy="3341687"/>
          </a:xfrm>
          <a:prstGeom prst="rect">
            <a:avLst/>
          </a:prstGeom>
        </p:spPr>
        <p:txBody>
          <a:bodyPr lIns="0" tIns="0" rIns="0" bIns="0"/>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14" name="Slide Number Placeholder 3">
            <a:extLst>
              <a:ext uri="{FF2B5EF4-FFF2-40B4-BE49-F238E27FC236}">
                <a16:creationId xmlns:a16="http://schemas.microsoft.com/office/drawing/2014/main" id="{EDDB96BC-822C-BE43-B1F8-21FEB5E02585}"/>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bg1"/>
                </a:solidFill>
                <a:latin typeface="Arial" panose="020B0604020202020204" pitchFamily="34" charset="0"/>
                <a:cs typeface="Arial" panose="020B0604020202020204" pitchFamily="34" charset="0"/>
              </a:rPr>
              <a:t>©2020 Kaiser Foundation Health Plan, Inc. All rights reserved. May not be reproduced in any form without the written permission of Kaiser Foundation Health Plan, Inc. </a:t>
            </a:r>
          </a:p>
        </p:txBody>
      </p:sp>
      <p:sp>
        <p:nvSpPr>
          <p:cNvPr id="15" name="Slide Number Placeholder 6">
            <a:extLst>
              <a:ext uri="{FF2B5EF4-FFF2-40B4-BE49-F238E27FC236}">
                <a16:creationId xmlns:a16="http://schemas.microsoft.com/office/drawing/2014/main" id="{429FFFEA-5731-AC49-B9E1-9318BB1C3545}"/>
              </a:ext>
            </a:extLst>
          </p:cNvPr>
          <p:cNvSpPr txBox="1">
            <a:spLocks/>
          </p:cNvSpPr>
          <p:nvPr userDrawn="1"/>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z="1000" smtClean="0">
                <a:solidFill>
                  <a:schemeClr val="bg1"/>
                </a:solidFill>
                <a:latin typeface="Arial" panose="020B0604020202020204" pitchFamily="34" charset="0"/>
                <a:cs typeface="Arial" panose="020B0604020202020204" pitchFamily="34" charset="0"/>
              </a:rPr>
              <a:pPr>
                <a:defRPr/>
              </a:pPr>
              <a:t>‹#›</a:t>
            </a:fld>
            <a:endParaRPr lang="en-US" sz="100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49C70E2-2A6B-8E46-AA45-AAD127B63A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cxnSp>
        <p:nvCxnSpPr>
          <p:cNvPr id="12" name="Straight Connector 11">
            <a:extLst>
              <a:ext uri="{FF2B5EF4-FFF2-40B4-BE49-F238E27FC236}">
                <a16:creationId xmlns:a16="http://schemas.microsoft.com/office/drawing/2014/main" id="{6B0A6471-66A9-4346-90E3-7134C4DAC2B7}"/>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AF03E56-D12E-1743-AFBC-18806A254C41}"/>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bg1"/>
                </a:solidFill>
                <a:latin typeface="Arial"/>
                <a:cs typeface="Arial"/>
              </a:rPr>
              <a:t>A BETTER WAY </a:t>
            </a:r>
            <a:r>
              <a:rPr lang="en-US" sz="1100">
                <a:solidFill>
                  <a:schemeClr val="bg1"/>
                </a:solidFill>
                <a:latin typeface="Arial"/>
                <a:cs typeface="Arial"/>
              </a:rPr>
              <a:t>TO TAKE CARE OF BUSINESS</a:t>
            </a:r>
          </a:p>
        </p:txBody>
      </p:sp>
      <p:sp>
        <p:nvSpPr>
          <p:cNvPr id="18" name="Rectangle 17">
            <a:extLst>
              <a:ext uri="{FF2B5EF4-FFF2-40B4-BE49-F238E27FC236}">
                <a16:creationId xmlns:a16="http://schemas.microsoft.com/office/drawing/2014/main" id="{07A7962B-8BF2-484A-9409-C2E4F21C0FEE}"/>
              </a:ext>
            </a:extLst>
          </p:cNvPr>
          <p:cNvSpPr/>
          <p:nvPr userDrawn="1"/>
        </p:nvSpPr>
        <p:spPr>
          <a:xfrm>
            <a:off x="708209" y="374209"/>
            <a:ext cx="3645229" cy="169277"/>
          </a:xfrm>
          <a:prstGeom prst="rect">
            <a:avLst/>
          </a:prstGeom>
        </p:spPr>
        <p:txBody>
          <a:bodyPr wrap="none" lIns="0" tIns="0" rIns="0" bIns="0">
            <a:spAutoFit/>
          </a:bodyPr>
          <a:lstStyle/>
          <a:p>
            <a:pPr algn="l"/>
            <a:r>
              <a:rPr lang="en-US" sz="1100" b="0">
                <a:solidFill>
                  <a:schemeClr val="bg2"/>
                </a:solidFill>
                <a:latin typeface="Arial"/>
                <a:cs typeface="Arial"/>
              </a:rPr>
              <a:t>KAISER PERMANENTE PLAN PROPOSAL OVERVIEW1</a:t>
            </a:r>
          </a:p>
        </p:txBody>
      </p:sp>
    </p:spTree>
    <p:extLst>
      <p:ext uri="{BB962C8B-B14F-4D97-AF65-F5344CB8AC3E}">
        <p14:creationId xmlns:p14="http://schemas.microsoft.com/office/powerpoint/2010/main" val="2912721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ext slide: Overall messag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000"/>
            </a:lvl1pPr>
          </a:lstStyle>
          <a:p>
            <a:r>
              <a:rPr lang="en-US"/>
              <a:t>Click to edit Master title style</a:t>
            </a:r>
          </a:p>
        </p:txBody>
      </p:sp>
      <p:sp>
        <p:nvSpPr>
          <p:cNvPr id="19" name="Text Placeholder 18"/>
          <p:cNvSpPr>
            <a:spLocks noGrp="1"/>
          </p:cNvSpPr>
          <p:nvPr>
            <p:ph type="body" sz="quarter" idx="10"/>
          </p:nvPr>
        </p:nvSpPr>
        <p:spPr>
          <a:xfrm>
            <a:off x="703071" y="1399032"/>
            <a:ext cx="10972800" cy="4297680"/>
          </a:xfrm>
        </p:spPr>
        <p:txBody>
          <a:bodyPr>
            <a:noAutofit/>
          </a:bodyPr>
          <a:lstStyle>
            <a:lvl1pPr>
              <a:spcAft>
                <a:spcPts val="600"/>
              </a:spcAft>
              <a:defRPr/>
            </a:lvl1pPr>
            <a:lvl2pPr>
              <a:spcBef>
                <a:spcPts val="0"/>
              </a:spcBef>
              <a:spcAft>
                <a:spcPts val="600"/>
              </a:spcAft>
              <a:defRPr/>
            </a:lvl2pPr>
            <a:lvl3pPr>
              <a:spcBef>
                <a:spcPts val="0"/>
              </a:spcBef>
              <a:spcAft>
                <a:spcPts val="300"/>
              </a:spcAft>
              <a:defRPr/>
            </a:lvl3pPr>
            <a:lvl4pPr>
              <a:spcBef>
                <a:spcPts val="0"/>
              </a:spcBef>
              <a:spcAft>
                <a:spcPts val="3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3" hasCustomPrompt="1"/>
          </p:nvPr>
        </p:nvSpPr>
        <p:spPr>
          <a:xfrm>
            <a:off x="665559" y="338115"/>
            <a:ext cx="5172483" cy="265412"/>
          </a:xfrm>
        </p:spPr>
        <p:txBody>
          <a:bodyPr>
            <a:noAutofit/>
          </a:bodyPr>
          <a:lstStyle>
            <a:lvl1pPr marL="0" indent="0">
              <a:buNone/>
              <a:defRPr sz="1000" b="0" i="0" baseline="0">
                <a:solidFill>
                  <a:schemeClr val="bg1">
                    <a:lumMod val="50000"/>
                  </a:schemeClr>
                </a:solidFill>
                <a:latin typeface="Arial"/>
                <a:cs typeface="Arial"/>
              </a:defRPr>
            </a:lvl1pPr>
            <a:lvl2pPr marL="274320" indent="0">
              <a:buNone/>
              <a:defRPr sz="1000" b="1" i="0">
                <a:latin typeface="Arial"/>
                <a:cs typeface="Arial"/>
              </a:defRPr>
            </a:lvl2pPr>
            <a:lvl3pPr marL="548640" indent="0">
              <a:buNone/>
              <a:defRPr sz="1000" b="1" i="0">
                <a:latin typeface="Arial"/>
                <a:cs typeface="Arial"/>
              </a:defRPr>
            </a:lvl3pPr>
            <a:lvl4pPr marL="850392" indent="0">
              <a:buNone/>
              <a:defRPr sz="1000" b="1" i="0">
                <a:latin typeface="Arial"/>
                <a:cs typeface="Arial"/>
              </a:defRPr>
            </a:lvl4pPr>
            <a:lvl5pPr marL="1828800" indent="0">
              <a:buNone/>
              <a:defRPr sz="1000" b="1" i="0">
                <a:latin typeface="Arial"/>
                <a:cs typeface="Arial"/>
              </a:defRPr>
            </a:lvl5pPr>
          </a:lstStyle>
          <a:p>
            <a:pPr lvl="0"/>
            <a:r>
              <a:rPr lang="en-US"/>
              <a:t>Multi-State</a:t>
            </a:r>
          </a:p>
        </p:txBody>
      </p:sp>
      <p:cxnSp>
        <p:nvCxnSpPr>
          <p:cNvPr id="5" name="Straight Connector 4">
            <a:extLst>
              <a:ext uri="{FF2B5EF4-FFF2-40B4-BE49-F238E27FC236}">
                <a16:creationId xmlns:a16="http://schemas.microsoft.com/office/drawing/2014/main" id="{97DBD9CF-04BC-4922-A216-DB6777288016}"/>
              </a:ext>
            </a:extLst>
          </p:cNvPr>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4A17D9E-2124-4358-9969-E2EDA64DC483}"/>
              </a:ext>
            </a:extLst>
          </p:cNvPr>
          <p:cNvSpPr txBox="1"/>
          <p:nvPr userDrawn="1"/>
        </p:nvSpPr>
        <p:spPr>
          <a:xfrm>
            <a:off x="7640321" y="338975"/>
            <a:ext cx="4008457" cy="246221"/>
          </a:xfrm>
          <a:prstGeom prst="rect">
            <a:avLst/>
          </a:prstGeom>
          <a:noFill/>
        </p:spPr>
        <p:txBody>
          <a:bodyPr wrap="square" rtlCol="0">
            <a:spAutoFit/>
          </a:bodyPr>
          <a:lstStyle/>
          <a:p>
            <a:pPr algn="r"/>
            <a:r>
              <a:rPr lang="en-US" sz="1000" b="1">
                <a:solidFill>
                  <a:schemeClr val="tx2"/>
                </a:solidFill>
                <a:latin typeface="Arial"/>
                <a:cs typeface="Arial"/>
              </a:rPr>
              <a:t>A BETTER WAY </a:t>
            </a:r>
            <a:r>
              <a:rPr lang="en-US" sz="1000">
                <a:solidFill>
                  <a:schemeClr val="accent4"/>
                </a:solidFill>
                <a:latin typeface="Arial"/>
                <a:cs typeface="Arial"/>
              </a:rPr>
              <a:t>TO TAKE CARE OF BUSINESS</a:t>
            </a:r>
          </a:p>
        </p:txBody>
      </p:sp>
      <p:sp>
        <p:nvSpPr>
          <p:cNvPr id="8" name="Slide Number Placeholder 1">
            <a:extLst>
              <a:ext uri="{FF2B5EF4-FFF2-40B4-BE49-F238E27FC236}">
                <a16:creationId xmlns:a16="http://schemas.microsoft.com/office/drawing/2014/main" id="{64C91F06-BB6F-2645-ACA1-0F5742F37A64}"/>
              </a:ext>
            </a:extLst>
          </p:cNvPr>
          <p:cNvSpPr txBox="1">
            <a:spLocks/>
          </p:cNvSpPr>
          <p:nvPr userDrawn="1"/>
        </p:nvSpPr>
        <p:spPr>
          <a:xfrm>
            <a:off x="306615" y="6369285"/>
            <a:ext cx="8119212" cy="365125"/>
          </a:xfrm>
          <a:prstGeom prst="rect">
            <a:avLst/>
          </a:prstGeom>
        </p:spPr>
        <p:txBody>
          <a:bodyPr vert="horz" lIns="68580" tIns="34290" rIns="68580" bIns="34290" rtlCol="0" anchor="b" anchorCtr="0"/>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8B385D-DF67-E241-B0BF-76B80A8E743B}" type="slidenum">
              <a:rPr lang="en-US" sz="1050" smtClean="0"/>
              <a:pPr/>
              <a:t>‹#›</a:t>
            </a:fld>
            <a:r>
              <a:rPr lang="en-US" sz="1050"/>
              <a:t>  |   Copyright © 2020 Kaiser Foundation Health Plan, Inc.</a:t>
            </a:r>
          </a:p>
        </p:txBody>
      </p:sp>
    </p:spTree>
    <p:extLst>
      <p:ext uri="{BB962C8B-B14F-4D97-AF65-F5344CB8AC3E}">
        <p14:creationId xmlns:p14="http://schemas.microsoft.com/office/powerpoint/2010/main" val="2342765483"/>
      </p:ext>
    </p:extLst>
  </p:cSld>
  <p:clrMapOvr>
    <a:masterClrMapping/>
  </p:clrMapOvr>
  <p:hf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9" name="Graphic 8">
            <a:extLst>
              <a:ext uri="{FF2B5EF4-FFF2-40B4-BE49-F238E27FC236}">
                <a16:creationId xmlns:a16="http://schemas.microsoft.com/office/drawing/2014/main" id="{B5922041-6F26-A040-8F53-78554AF26FC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1" y="6251379"/>
            <a:ext cx="2074989" cy="228600"/>
          </a:xfrm>
          <a:prstGeom prst="rect">
            <a:avLst/>
          </a:prstGeom>
        </p:spPr>
      </p:pic>
    </p:spTree>
    <p:extLst>
      <p:ext uri="{BB962C8B-B14F-4D97-AF65-F5344CB8AC3E}">
        <p14:creationId xmlns:p14="http://schemas.microsoft.com/office/powerpoint/2010/main" val="118544390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8" name="Graphic 7">
            <a:extLst>
              <a:ext uri="{FF2B5EF4-FFF2-40B4-BE49-F238E27FC236}">
                <a16:creationId xmlns:a16="http://schemas.microsoft.com/office/drawing/2014/main" id="{0E9EEFFD-312D-5B44-AD57-2E0B95FFEC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2518050992"/>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10" name="Graphic 9">
            <a:extLst>
              <a:ext uri="{FF2B5EF4-FFF2-40B4-BE49-F238E27FC236}">
                <a16:creationId xmlns:a16="http://schemas.microsoft.com/office/drawing/2014/main" id="{75F2FCFB-C110-4849-A217-BFE71A9B2DD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3145311924"/>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D40A2BA4-1A44-8C46-80D0-31F0C0854E53}"/>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09014C13-CDC8-CE46-AE1A-DA7367C55A45}"/>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C0ABD934-F18E-604F-A27F-E7B3E17D44A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2166B8B6-B063-BD44-BD47-9C2B6D0F0B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3462727624"/>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A92A4FDC-FA6B-FD43-AEB8-989E1BC0CB24}"/>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7000D95A-F22A-AD41-B768-52B9C68EFF89}"/>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785179A2-1395-2147-9C54-D701B325376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14B4D91E-D96A-3548-92D5-EF2A429EFB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2456690790"/>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9" name="Text Placeholder 6">
            <a:extLst>
              <a:ext uri="{FF2B5EF4-FFF2-40B4-BE49-F238E27FC236}">
                <a16:creationId xmlns:a16="http://schemas.microsoft.com/office/drawing/2014/main" id="{20C1CC71-BBCF-B043-BEDB-1D26576E2C8E}"/>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pic>
        <p:nvPicPr>
          <p:cNvPr id="7" name="Graphic 6">
            <a:extLst>
              <a:ext uri="{FF2B5EF4-FFF2-40B4-BE49-F238E27FC236}">
                <a16:creationId xmlns:a16="http://schemas.microsoft.com/office/drawing/2014/main" id="{D4E0FF9A-694C-214B-A301-B07375D47C7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569662547"/>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D40A2BA4-1A44-8C46-80D0-31F0C0854E53}"/>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09014C13-CDC8-CE46-AE1A-DA7367C55A45}"/>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C0ABD934-F18E-604F-A27F-E7B3E17D44A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2166B8B6-B063-BD44-BD47-9C2B6D0F0B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1898176397"/>
      </p:ext>
    </p:extLst>
  </p:cSld>
  <p:clrMapOvr>
    <a:masterClrMapping/>
  </p:clrMapOvr>
  <p:extLst>
    <p:ext uri="{DCECCB84-F9BA-43D5-87BE-67443E8EF086}">
      <p15:sldGuideLst xmlns:p15="http://schemas.microsoft.com/office/powerpoint/2012/main">
        <p15:guide id="1" pos="604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982" y="705681"/>
            <a:ext cx="8838049" cy="1004888"/>
          </a:xfrm>
        </p:spPr>
        <p:txBody>
          <a:bodyPr/>
          <a:lstStyle>
            <a:lvl1pPr>
              <a:defRPr sz="3000" baseline="0"/>
            </a:lvl1pPr>
          </a:lstStyle>
          <a:p>
            <a:r>
              <a:rPr lang="en-US"/>
              <a:t>Basic 1 Column Slide To Start. Title can go to Two lines.</a:t>
            </a:r>
          </a:p>
        </p:txBody>
      </p:sp>
      <p:sp>
        <p:nvSpPr>
          <p:cNvPr id="6" name="Content Placeholder 5"/>
          <p:cNvSpPr>
            <a:spLocks noGrp="1"/>
          </p:cNvSpPr>
          <p:nvPr>
            <p:ph sz="quarter" idx="19"/>
          </p:nvPr>
        </p:nvSpPr>
        <p:spPr>
          <a:xfrm>
            <a:off x="876982" y="1761996"/>
            <a:ext cx="8838049" cy="4152900"/>
          </a:xfrm>
        </p:spPr>
        <p:txBody>
          <a:bodyPr/>
          <a:lstStyle>
            <a:lvl1pPr>
              <a:defRPr sz="1714"/>
            </a:lvl1pPr>
            <a:lvl2pPr>
              <a:defRPr sz="1714"/>
            </a:lvl2pPr>
            <a:lvl3pPr>
              <a:defRPr sz="1714"/>
            </a:lvl3pPr>
            <a:lvl4pPr>
              <a:defRPr sz="1714"/>
            </a:lvl4pPr>
            <a:lvl5pPr>
              <a:defRPr sz="171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27950" y="6381476"/>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15977621"/>
      </p:ext>
    </p:extLst>
  </p:cSld>
  <p:clrMapOvr>
    <a:masterClrMapping/>
  </p:clrMapOvr>
  <p:extLst>
    <p:ext uri="{DCECCB84-F9BA-43D5-87BE-67443E8EF086}">
      <p15:sldGuideLst xmlns:p15="http://schemas.microsoft.com/office/powerpoint/2012/main">
        <p15:guide id="1" pos="426">
          <p15:clr>
            <a:srgbClr val="FBAE40"/>
          </p15:clr>
        </p15:guide>
        <p15:guide id="2" pos="516">
          <p15:clr>
            <a:srgbClr val="FBAE40"/>
          </p15:clr>
        </p15:guide>
        <p15:guide id="3" pos="941">
          <p15:clr>
            <a:srgbClr val="FBAE40"/>
          </p15:clr>
        </p15:guide>
        <p15:guide id="4" pos="1031">
          <p15:clr>
            <a:srgbClr val="FBAE40"/>
          </p15:clr>
        </p15:guide>
        <p15:guide id="5" pos="1456">
          <p15:clr>
            <a:srgbClr val="FBAE40"/>
          </p15:clr>
        </p15:guide>
        <p15:guide id="6" pos="1557">
          <p15:clr>
            <a:srgbClr val="FBAE40"/>
          </p15:clr>
        </p15:guide>
        <p15:guide id="7" pos="1983">
          <p15:clr>
            <a:srgbClr val="FBAE40"/>
          </p15:clr>
        </p15:guide>
        <p15:guide id="8" pos="2072">
          <p15:clr>
            <a:srgbClr val="FBAE40"/>
          </p15:clr>
        </p15:guide>
        <p15:guide id="9" pos="2509">
          <p15:clr>
            <a:srgbClr val="FBAE40"/>
          </p15:clr>
        </p15:guide>
        <p15:guide id="10" pos="2588">
          <p15:clr>
            <a:srgbClr val="FBAE40"/>
          </p15:clr>
        </p15:guide>
        <p15:guide id="11" pos="3013">
          <p15:clr>
            <a:srgbClr val="FBAE40"/>
          </p15:clr>
        </p15:guide>
        <p15:guide id="12" pos="3103">
          <p15:clr>
            <a:srgbClr val="FBAE40"/>
          </p15:clr>
        </p15:guide>
        <p15:guide id="13" pos="3528">
          <p15:clr>
            <a:srgbClr val="FBAE40"/>
          </p15:clr>
        </p15:guide>
        <p15:guide id="14" pos="3629">
          <p15:clr>
            <a:srgbClr val="FBAE40"/>
          </p15:clr>
        </p15:guide>
        <p15:guide id="15" pos="4044">
          <p15:clr>
            <a:srgbClr val="FBAE40"/>
          </p15:clr>
        </p15:guide>
        <p15:guide id="16" pos="4156">
          <p15:clr>
            <a:srgbClr val="FBAE40"/>
          </p15:clr>
        </p15:guide>
        <p15:guide id="17" pos="4570">
          <p15:clr>
            <a:srgbClr val="FBAE40"/>
          </p15:clr>
        </p15:guide>
        <p15:guide id="18" pos="4671">
          <p15:clr>
            <a:srgbClr val="FBAE40"/>
          </p15:clr>
        </p15:guide>
        <p15:guide id="19" pos="5085">
          <p15:clr>
            <a:srgbClr val="FBAE40"/>
          </p15:clr>
        </p15:guide>
        <p15:guide id="20" pos="5197">
          <p15:clr>
            <a:srgbClr val="FBAE40"/>
          </p15:clr>
        </p15:guide>
        <p15:guide id="21" pos="6127">
          <p15:clr>
            <a:srgbClr val="FBAE40"/>
          </p15:clr>
        </p15:guide>
        <p15:guide id="22" pos="6228">
          <p15:clr>
            <a:srgbClr val="FBAE40"/>
          </p15:clr>
        </p15:guide>
        <p15:guide id="23" pos="6642">
          <p15:clr>
            <a:srgbClr val="FBAE40"/>
          </p15:clr>
        </p15:guide>
        <p15:guide id="24" pos="6743">
          <p15:clr>
            <a:srgbClr val="FBAE40"/>
          </p15:clr>
        </p15:guide>
        <p15:guide id="25" orient="horz" pos="202">
          <p15:clr>
            <a:srgbClr val="FBAE40"/>
          </p15:clr>
        </p15:guide>
        <p15:guide id="26" pos="5612">
          <p15:clr>
            <a:srgbClr val="FBAE40"/>
          </p15:clr>
        </p15:guide>
        <p15:guide id="27" pos="571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ransition_2">
    <p:spTree>
      <p:nvGrpSpPr>
        <p:cNvPr id="1" name=""/>
        <p:cNvGrpSpPr/>
        <p:nvPr/>
      </p:nvGrpSpPr>
      <p:grpSpPr>
        <a:xfrm>
          <a:off x="0" y="0"/>
          <a:ext cx="0" cy="0"/>
          <a:chOff x="0" y="0"/>
          <a:chExt cx="0" cy="0"/>
        </a:xfrm>
      </p:grpSpPr>
      <p:sp>
        <p:nvSpPr>
          <p:cNvPr id="3" name="Rectangle 2"/>
          <p:cNvSpPr/>
          <p:nvPr userDrawn="1"/>
        </p:nvSpPr>
        <p:spPr>
          <a:xfrm>
            <a:off x="0" y="2156792"/>
            <a:ext cx="12192000" cy="2266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0">
              <a:solidFill>
                <a:schemeClr val="bg1"/>
              </a:solidFill>
            </a:endParaRPr>
          </a:p>
        </p:txBody>
      </p:sp>
      <p:sp>
        <p:nvSpPr>
          <p:cNvPr id="12" name="Title Placeholder 7"/>
          <p:cNvSpPr>
            <a:spLocks noGrp="1"/>
          </p:cNvSpPr>
          <p:nvPr>
            <p:ph type="title" hasCustomPrompt="1"/>
          </p:nvPr>
        </p:nvSpPr>
        <p:spPr>
          <a:xfrm>
            <a:off x="838092" y="2929232"/>
            <a:ext cx="8682357" cy="721244"/>
          </a:xfrm>
          <a:prstGeom prst="rect">
            <a:avLst/>
          </a:prstGeom>
        </p:spPr>
        <p:txBody>
          <a:bodyPr vert="horz" lIns="91440" tIns="45720" rIns="91440" bIns="45720" rtlCol="0" anchor="ctr" anchorCtr="0">
            <a:noAutofit/>
          </a:bodyPr>
          <a:lstStyle>
            <a:lvl1pPr algn="l">
              <a:lnSpc>
                <a:spcPct val="100000"/>
              </a:lnSpc>
              <a:defRPr sz="2571" b="1" baseline="0">
                <a:solidFill>
                  <a:schemeClr val="bg1"/>
                </a:solidFill>
              </a:defRPr>
            </a:lvl1pPr>
          </a:lstStyle>
          <a:p>
            <a:r>
              <a:rPr lang="en-US"/>
              <a:t>A LARGE BOLD STATEMENT GOES HERE AND CAN GO UP TO TWO LINES AND COLOR FOR EMPHASIS</a:t>
            </a:r>
          </a:p>
        </p:txBody>
      </p:sp>
      <p:sp>
        <p:nvSpPr>
          <p:cNvPr id="2" name="Slide Number Placeholder 1"/>
          <p:cNvSpPr>
            <a:spLocks noGrp="1"/>
          </p:cNvSpPr>
          <p:nvPr>
            <p:ph type="sldNum" sz="quarter" idx="10"/>
          </p:nvPr>
        </p:nvSpPr>
        <p:spPr/>
        <p:txBody>
          <a:bodyPr/>
          <a:lstStyle/>
          <a:p>
            <a:fld id="{8C8B385D-DF67-E241-B0BF-76B80A8E743B}" type="slidenum">
              <a:rPr lang="en-US" smtClean="0"/>
              <a:pPr/>
              <a:t>‹#›</a:t>
            </a:fld>
            <a:r>
              <a:rPr lang="en-US"/>
              <a:t>  |   Copyright © 2021 Kaiser Foundation Health Plan, Inc.</a:t>
            </a:r>
          </a:p>
        </p:txBody>
      </p:sp>
    </p:spTree>
    <p:extLst>
      <p:ext uri="{BB962C8B-B14F-4D97-AF65-F5344CB8AC3E}">
        <p14:creationId xmlns:p14="http://schemas.microsoft.com/office/powerpoint/2010/main" val="4044483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B6DEB39-C3FF-044E-A857-044F10CAE910}"/>
              </a:ext>
            </a:extLst>
          </p:cNvPr>
          <p:cNvSpPr>
            <a:spLocks noGrp="1"/>
          </p:cNvSpPr>
          <p:nvPr>
            <p:ph idx="11" hasCustomPrompt="1"/>
          </p:nvPr>
        </p:nvSpPr>
        <p:spPr>
          <a:xfrm>
            <a:off x="990600" y="3439164"/>
            <a:ext cx="4191000" cy="2199640"/>
          </a:xfrm>
          <a:prstGeom prst="rect">
            <a:avLst/>
          </a:prstGeom>
        </p:spPr>
        <p:txBody>
          <a:bodyPr vert="horz" lIns="91440" tIns="45720" rIns="91440" bIns="45720" rtlCol="0">
            <a:normAutofit/>
          </a:bodyPr>
          <a:lstStyle>
            <a:lvl3pPr marL="0" indent="0" defTabSz="118848">
              <a:lnSpc>
                <a:spcPts val="1500"/>
              </a:lnSpc>
              <a:buNone/>
              <a:defRPr/>
            </a:lvl3pPr>
            <a:lvl4pPr marL="0" indent="0">
              <a:lnSpc>
                <a:spcPts val="1500"/>
              </a:lnSpc>
              <a:buNone/>
              <a:defRPr/>
            </a:lvl4pPr>
            <a:lvl5pPr marL="1828426" indent="0">
              <a:buNone/>
              <a:defRPr/>
            </a:lvl5pPr>
          </a:lstStyle>
          <a:p>
            <a:pPr lvl="2"/>
            <a:r>
              <a:rPr lang="en-US"/>
              <a:t>Subhead</a:t>
            </a:r>
          </a:p>
          <a:p>
            <a:pPr lvl="3"/>
            <a:r>
              <a:rPr lang="en-US"/>
              <a:t>Description</a:t>
            </a:r>
          </a:p>
        </p:txBody>
      </p:sp>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marL="13606" marR="5442">
              <a:lnSpc>
                <a:spcPct val="122200"/>
              </a:lnSpc>
              <a:spcBef>
                <a:spcPts val="107"/>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6" name="Text Placeholder 2">
            <a:extLst>
              <a:ext uri="{FF2B5EF4-FFF2-40B4-BE49-F238E27FC236}">
                <a16:creationId xmlns:a16="http://schemas.microsoft.com/office/drawing/2014/main" id="{EE8D98F1-A560-F34F-AE1D-FC9A86B44EE2}"/>
              </a:ext>
            </a:extLst>
          </p:cNvPr>
          <p:cNvSpPr>
            <a:spLocks noGrp="1"/>
          </p:cNvSpPr>
          <p:nvPr>
            <p:ph idx="15" hasCustomPrompt="1"/>
          </p:nvPr>
        </p:nvSpPr>
        <p:spPr>
          <a:xfrm>
            <a:off x="6088380" y="3439164"/>
            <a:ext cx="4191000" cy="2199640"/>
          </a:xfrm>
          <a:prstGeom prst="rect">
            <a:avLst/>
          </a:prstGeom>
        </p:spPr>
        <p:txBody>
          <a:bodyPr vert="horz" lIns="91440" tIns="45720" rIns="91440" bIns="45720" rtlCol="0">
            <a:normAutofit/>
          </a:bodyPr>
          <a:lstStyle>
            <a:lvl3pPr marL="0" indent="0" defTabSz="118848">
              <a:lnSpc>
                <a:spcPts val="1500"/>
              </a:lnSpc>
              <a:buNone/>
              <a:defRPr/>
            </a:lvl3pPr>
            <a:lvl4pPr marL="0" indent="0">
              <a:lnSpc>
                <a:spcPts val="1500"/>
              </a:lnSpc>
              <a:buNone/>
              <a:defRPr/>
            </a:lvl4pPr>
            <a:lvl5pPr marL="1828426" indent="0">
              <a:buNone/>
              <a:defRPr/>
            </a:lvl5pPr>
          </a:lstStyle>
          <a:p>
            <a:pPr lvl="2"/>
            <a:r>
              <a:rPr lang="en-US"/>
              <a:t>Subhead</a:t>
            </a:r>
          </a:p>
          <a:p>
            <a:pPr lvl="3"/>
            <a:r>
              <a:rPr lang="en-US"/>
              <a:t>Description</a:t>
            </a:r>
          </a:p>
        </p:txBody>
      </p:sp>
      <p:sp>
        <p:nvSpPr>
          <p:cNvPr id="11" name="Text Placeholder 6">
            <a:extLst>
              <a:ext uri="{FF2B5EF4-FFF2-40B4-BE49-F238E27FC236}">
                <a16:creationId xmlns:a16="http://schemas.microsoft.com/office/drawing/2014/main" id="{E3314AE3-59A2-3E4B-9AFD-637E3D4ECFE2}"/>
              </a:ext>
            </a:extLst>
          </p:cNvPr>
          <p:cNvSpPr>
            <a:spLocks noGrp="1"/>
          </p:cNvSpPr>
          <p:nvPr>
            <p:ph type="body" sz="quarter" idx="19" hasCustomPrompt="1"/>
          </p:nvPr>
        </p:nvSpPr>
        <p:spPr>
          <a:xfrm>
            <a:off x="992370" y="63175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6">
            <a:extLst>
              <a:ext uri="{FF2B5EF4-FFF2-40B4-BE49-F238E27FC236}">
                <a16:creationId xmlns:a16="http://schemas.microsoft.com/office/drawing/2014/main" id="{E87C5C54-2FEE-BC40-8C52-20CAC5CC899F}"/>
              </a:ext>
            </a:extLst>
          </p:cNvPr>
          <p:cNvSpPr>
            <a:spLocks noGrp="1"/>
          </p:cNvSpPr>
          <p:nvPr>
            <p:ph type="body" sz="quarter" idx="20" hasCustomPrompt="1"/>
          </p:nvPr>
        </p:nvSpPr>
        <p:spPr>
          <a:xfrm>
            <a:off x="1144770" y="64699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3715694481"/>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ext slide: Overall message">
    <p:spTree>
      <p:nvGrpSpPr>
        <p:cNvPr id="1" name=""/>
        <p:cNvGrpSpPr/>
        <p:nvPr/>
      </p:nvGrpSpPr>
      <p:grpSpPr>
        <a:xfrm>
          <a:off x="0" y="0"/>
          <a:ext cx="0" cy="0"/>
          <a:chOff x="0" y="0"/>
          <a:chExt cx="0" cy="0"/>
        </a:xfrm>
      </p:grpSpPr>
      <p:sp>
        <p:nvSpPr>
          <p:cNvPr id="2" name="Title 1"/>
          <p:cNvSpPr>
            <a:spLocks noGrp="1"/>
          </p:cNvSpPr>
          <p:nvPr>
            <p:ph type="title"/>
          </p:nvPr>
        </p:nvSpPr>
        <p:spPr>
          <a:xfrm>
            <a:off x="609601" y="861077"/>
            <a:ext cx="10762323" cy="434324"/>
          </a:xfrm>
          <a:prstGeom prst="rect">
            <a:avLst/>
          </a:prstGeom>
        </p:spPr>
        <p:txBody>
          <a:bodyPr>
            <a:noAutofit/>
          </a:bodyPr>
          <a:lstStyle>
            <a:lvl1pPr>
              <a:defRPr sz="3000">
                <a:solidFill>
                  <a:srgbClr val="002060"/>
                </a:solidFill>
              </a:defRPr>
            </a:lvl1pPr>
          </a:lstStyle>
          <a:p>
            <a:r>
              <a:rPr lang="en-US"/>
              <a:t>Click to edit Master title style</a:t>
            </a:r>
          </a:p>
        </p:txBody>
      </p:sp>
      <p:sp>
        <p:nvSpPr>
          <p:cNvPr id="19" name="Text Placeholder 18"/>
          <p:cNvSpPr>
            <a:spLocks noGrp="1"/>
          </p:cNvSpPr>
          <p:nvPr>
            <p:ph type="body" sz="quarter" idx="10"/>
          </p:nvPr>
        </p:nvSpPr>
        <p:spPr>
          <a:xfrm>
            <a:off x="609601" y="1600200"/>
            <a:ext cx="10972800" cy="4297680"/>
          </a:xfrm>
          <a:prstGeom prst="rect">
            <a:avLst/>
          </a:prstGeom>
        </p:spPr>
        <p:txBody>
          <a:bodyPr>
            <a:noAutofit/>
          </a:bodyPr>
          <a:lstStyle>
            <a:lvl1pPr>
              <a:spcAft>
                <a:spcPts val="600"/>
              </a:spcAft>
              <a:defRPr>
                <a:solidFill>
                  <a:schemeClr val="bg2">
                    <a:lumMod val="75000"/>
                  </a:schemeClr>
                </a:solidFill>
              </a:defRPr>
            </a:lvl1pPr>
            <a:lvl2pPr>
              <a:spcBef>
                <a:spcPts val="0"/>
              </a:spcBef>
              <a:spcAft>
                <a:spcPts val="600"/>
              </a:spcAft>
              <a:defRPr>
                <a:solidFill>
                  <a:schemeClr val="bg2">
                    <a:lumMod val="75000"/>
                  </a:schemeClr>
                </a:solidFill>
              </a:defRPr>
            </a:lvl2pPr>
            <a:lvl3pPr>
              <a:spcBef>
                <a:spcPts val="0"/>
              </a:spcBef>
              <a:spcAft>
                <a:spcPts val="300"/>
              </a:spcAft>
              <a:defRPr>
                <a:solidFill>
                  <a:schemeClr val="bg2">
                    <a:lumMod val="75000"/>
                  </a:schemeClr>
                </a:solidFill>
              </a:defRPr>
            </a:lvl3pPr>
            <a:lvl4pPr>
              <a:spcBef>
                <a:spcPts val="0"/>
              </a:spcBef>
              <a:spcAft>
                <a:spcPts val="300"/>
              </a:spcAft>
              <a:defRPr>
                <a:solidFill>
                  <a:schemeClr val="bg2">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3"/>
          </p:nvPr>
        </p:nvSpPr>
        <p:spPr>
          <a:xfrm>
            <a:off x="609601" y="338115"/>
            <a:ext cx="5172484" cy="265412"/>
          </a:xfrm>
          <a:prstGeom prst="rect">
            <a:avLst/>
          </a:prstGeom>
        </p:spPr>
        <p:txBody>
          <a:bodyPr>
            <a:noAutofit/>
          </a:bodyPr>
          <a:lstStyle>
            <a:lvl1pPr marL="0" indent="0">
              <a:buNone/>
              <a:defRPr sz="1000" b="0" i="0" baseline="0">
                <a:solidFill>
                  <a:schemeClr val="bg1">
                    <a:lumMod val="50000"/>
                  </a:schemeClr>
                </a:solidFill>
                <a:latin typeface="Arial"/>
                <a:cs typeface="Arial"/>
              </a:defRPr>
            </a:lvl1pPr>
            <a:lvl2pPr marL="274277" indent="0">
              <a:buNone/>
              <a:defRPr sz="1000" b="1" i="0">
                <a:latin typeface="Arial"/>
                <a:cs typeface="Arial"/>
              </a:defRPr>
            </a:lvl2pPr>
            <a:lvl3pPr marL="548555" indent="0">
              <a:buNone/>
              <a:defRPr sz="1000" b="1" i="0">
                <a:latin typeface="Arial"/>
                <a:cs typeface="Arial"/>
              </a:defRPr>
            </a:lvl3pPr>
            <a:lvl4pPr marL="850260" indent="0">
              <a:buNone/>
              <a:defRPr sz="1000" b="1" i="0">
                <a:latin typeface="Arial"/>
                <a:cs typeface="Arial"/>
              </a:defRPr>
            </a:lvl4pPr>
            <a:lvl5pPr marL="1828515" indent="0">
              <a:buNone/>
              <a:defRPr sz="1000" b="1" i="0">
                <a:latin typeface="Arial"/>
                <a:cs typeface="Arial"/>
              </a:defRPr>
            </a:lvl5pPr>
          </a:lstStyle>
          <a:p>
            <a:endParaRPr lang="en-US"/>
          </a:p>
        </p:txBody>
      </p:sp>
      <p:cxnSp>
        <p:nvCxnSpPr>
          <p:cNvPr id="5" name="Straight Connector 4">
            <a:extLst>
              <a:ext uri="{FF2B5EF4-FFF2-40B4-BE49-F238E27FC236}">
                <a16:creationId xmlns:a16="http://schemas.microsoft.com/office/drawing/2014/main" id="{97DBD9CF-04BC-4922-A216-DB6777288016}"/>
              </a:ext>
            </a:extLst>
          </p:cNvPr>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E748B3E-4B9C-4C18-924D-72389DC2CC8F}"/>
              </a:ext>
            </a:extLst>
          </p:cNvPr>
          <p:cNvSpPr txBox="1"/>
          <p:nvPr userDrawn="1"/>
        </p:nvSpPr>
        <p:spPr>
          <a:xfrm>
            <a:off x="6859676" y="338976"/>
            <a:ext cx="4789103" cy="246221"/>
          </a:xfrm>
          <a:prstGeom prst="rect">
            <a:avLst/>
          </a:prstGeom>
          <a:noFill/>
        </p:spPr>
        <p:txBody>
          <a:bodyPr wrap="square" rtlCol="0">
            <a:spAutoFit/>
          </a:bodyPr>
          <a:lstStyle/>
          <a:p>
            <a:pPr algn="r"/>
            <a:r>
              <a:rPr lang="en-US" sz="1000" b="1">
                <a:solidFill>
                  <a:schemeClr val="tx2"/>
                </a:solidFill>
                <a:latin typeface="Arial"/>
                <a:cs typeface="Arial"/>
              </a:rPr>
              <a:t>A BETTER WAY </a:t>
            </a:r>
            <a:r>
              <a:rPr lang="en-US" sz="1000">
                <a:solidFill>
                  <a:schemeClr val="accent4"/>
                </a:solidFill>
                <a:latin typeface="Arial"/>
                <a:cs typeface="Arial"/>
              </a:rPr>
              <a:t>TO </a:t>
            </a:r>
            <a:r>
              <a:rPr lang="en-US" sz="1000">
                <a:solidFill>
                  <a:schemeClr val="accent4"/>
                </a:solidFill>
                <a:latin typeface="+mn-lt"/>
                <a:cs typeface="Arial"/>
              </a:rPr>
              <a:t>TAKE CARE OF BUSINESS</a:t>
            </a:r>
            <a:endParaRPr lang="en-US" sz="1000">
              <a:solidFill>
                <a:schemeClr val="accent4"/>
              </a:solidFill>
              <a:latin typeface="Arial"/>
              <a:cs typeface="Arial"/>
            </a:endParaRPr>
          </a:p>
        </p:txBody>
      </p:sp>
    </p:spTree>
    <p:extLst>
      <p:ext uri="{BB962C8B-B14F-4D97-AF65-F5344CB8AC3E}">
        <p14:creationId xmlns:p14="http://schemas.microsoft.com/office/powerpoint/2010/main" val="1354156941"/>
      </p:ext>
    </p:extLst>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B24B-08EE-364D-B69C-71D589A9D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FD0B5-8F90-B246-91E6-1E0D6459AA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EF225-CD3E-B94F-A03E-B9C2447C5B2F}"/>
              </a:ext>
            </a:extLst>
          </p:cNvPr>
          <p:cNvSpPr>
            <a:spLocks noGrp="1"/>
          </p:cNvSpPr>
          <p:nvPr>
            <p:ph type="dt" sz="half" idx="10"/>
          </p:nvPr>
        </p:nvSpPr>
        <p:spPr/>
        <p:txBody>
          <a:bodyPr/>
          <a:lstStyle/>
          <a:p>
            <a:fld id="{64F8855F-C03C-304E-8448-F9EB6569FA59}" type="datetimeFigureOut">
              <a:rPr lang="en-US" smtClean="0"/>
              <a:t>3/25/2024</a:t>
            </a:fld>
            <a:endParaRPr lang="en-US"/>
          </a:p>
        </p:txBody>
      </p:sp>
      <p:sp>
        <p:nvSpPr>
          <p:cNvPr id="5" name="Footer Placeholder 4">
            <a:extLst>
              <a:ext uri="{FF2B5EF4-FFF2-40B4-BE49-F238E27FC236}">
                <a16:creationId xmlns:a16="http://schemas.microsoft.com/office/drawing/2014/main" id="{C5279DCC-8DE8-AF41-844D-0E6A0FC36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15201-7008-C942-BB5B-637B995BCC14}"/>
              </a:ext>
            </a:extLst>
          </p:cNvPr>
          <p:cNvSpPr>
            <a:spLocks noGrp="1"/>
          </p:cNvSpPr>
          <p:nvPr>
            <p:ph type="sldNum" sz="quarter" idx="12"/>
          </p:nvPr>
        </p:nvSpPr>
        <p:spPr/>
        <p:txBody>
          <a:bodyPr/>
          <a:lstStyle/>
          <a:p>
            <a:fld id="{F22514C8-DCE2-964E-AD1B-DDFEA19E0459}" type="slidenum">
              <a:rPr lang="en-US" smtClean="0"/>
              <a:t>‹#›</a:t>
            </a:fld>
            <a:endParaRPr lang="en-US"/>
          </a:p>
        </p:txBody>
      </p:sp>
    </p:spTree>
    <p:extLst>
      <p:ext uri="{BB962C8B-B14F-4D97-AF65-F5344CB8AC3E}">
        <p14:creationId xmlns:p14="http://schemas.microsoft.com/office/powerpoint/2010/main" val="3155444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9" name="Graphic 8">
            <a:extLst>
              <a:ext uri="{FF2B5EF4-FFF2-40B4-BE49-F238E27FC236}">
                <a16:creationId xmlns:a16="http://schemas.microsoft.com/office/drawing/2014/main" id="{B5922041-6F26-A040-8F53-78554AF26FC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1" y="6251379"/>
            <a:ext cx="2074989" cy="228600"/>
          </a:xfrm>
          <a:prstGeom prst="rect">
            <a:avLst/>
          </a:prstGeom>
        </p:spPr>
      </p:pic>
    </p:spTree>
    <p:extLst>
      <p:ext uri="{BB962C8B-B14F-4D97-AF65-F5344CB8AC3E}">
        <p14:creationId xmlns:p14="http://schemas.microsoft.com/office/powerpoint/2010/main" val="122268398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8" name="Graphic 7">
            <a:extLst>
              <a:ext uri="{FF2B5EF4-FFF2-40B4-BE49-F238E27FC236}">
                <a16:creationId xmlns:a16="http://schemas.microsoft.com/office/drawing/2014/main" id="{0E9EEFFD-312D-5B44-AD57-2E0B95FFEC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4270756201"/>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10" name="Graphic 9">
            <a:extLst>
              <a:ext uri="{FF2B5EF4-FFF2-40B4-BE49-F238E27FC236}">
                <a16:creationId xmlns:a16="http://schemas.microsoft.com/office/drawing/2014/main" id="{75F2FCFB-C110-4849-A217-BFE71A9B2DD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503141298"/>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D40A2BA4-1A44-8C46-80D0-31F0C0854E53}"/>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09014C13-CDC8-CE46-AE1A-DA7367C55A45}"/>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C0ABD934-F18E-604F-A27F-E7B3E17D44A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2166B8B6-B063-BD44-BD47-9C2B6D0F0B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962366702"/>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A92A4FDC-FA6B-FD43-AEB8-989E1BC0CB24}"/>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7000D95A-F22A-AD41-B768-52B9C68EFF89}"/>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785179A2-1395-2147-9C54-D701B325376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14B4D91E-D96A-3548-92D5-EF2A429EFB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2401431449"/>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A92A4FDC-FA6B-FD43-AEB8-989E1BC0CB24}"/>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7000D95A-F22A-AD41-B768-52B9C68EFF89}"/>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785179A2-1395-2147-9C54-D701B325376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14B4D91E-D96A-3548-92D5-EF2A429EFB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2004260648"/>
      </p:ext>
    </p:extLst>
  </p:cSld>
  <p:clrMapOvr>
    <a:masterClrMapping/>
  </p:clrMapOvr>
  <p:extLst>
    <p:ext uri="{DCECCB84-F9BA-43D5-87BE-67443E8EF086}">
      <p15:sldGuideLst xmlns:p15="http://schemas.microsoft.com/office/powerpoint/2012/main">
        <p15:guide id="1" pos="604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9" name="Text Placeholder 6">
            <a:extLst>
              <a:ext uri="{FF2B5EF4-FFF2-40B4-BE49-F238E27FC236}">
                <a16:creationId xmlns:a16="http://schemas.microsoft.com/office/drawing/2014/main" id="{20C1CC71-BBCF-B043-BEDB-1D26576E2C8E}"/>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pic>
        <p:nvPicPr>
          <p:cNvPr id="7" name="Graphic 6">
            <a:extLst>
              <a:ext uri="{FF2B5EF4-FFF2-40B4-BE49-F238E27FC236}">
                <a16:creationId xmlns:a16="http://schemas.microsoft.com/office/drawing/2014/main" id="{D4E0FF9A-694C-214B-A301-B07375D47C7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3003189608"/>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982" y="705681"/>
            <a:ext cx="8838049" cy="1004888"/>
          </a:xfrm>
        </p:spPr>
        <p:txBody>
          <a:bodyPr/>
          <a:lstStyle>
            <a:lvl1pPr>
              <a:defRPr sz="3000" baseline="0"/>
            </a:lvl1pPr>
          </a:lstStyle>
          <a:p>
            <a:r>
              <a:rPr lang="en-US"/>
              <a:t>Basic 1 Column Slide To Start. Title can go to Two lines.</a:t>
            </a:r>
          </a:p>
        </p:txBody>
      </p:sp>
      <p:sp>
        <p:nvSpPr>
          <p:cNvPr id="6" name="Content Placeholder 5"/>
          <p:cNvSpPr>
            <a:spLocks noGrp="1"/>
          </p:cNvSpPr>
          <p:nvPr>
            <p:ph sz="quarter" idx="19"/>
          </p:nvPr>
        </p:nvSpPr>
        <p:spPr>
          <a:xfrm>
            <a:off x="876982" y="1761996"/>
            <a:ext cx="8838049" cy="4152900"/>
          </a:xfrm>
        </p:spPr>
        <p:txBody>
          <a:bodyPr/>
          <a:lstStyle>
            <a:lvl1pPr>
              <a:defRPr sz="1714"/>
            </a:lvl1pPr>
            <a:lvl2pPr>
              <a:defRPr sz="1714"/>
            </a:lvl2pPr>
            <a:lvl3pPr>
              <a:defRPr sz="1714"/>
            </a:lvl3pPr>
            <a:lvl4pPr>
              <a:defRPr sz="1714"/>
            </a:lvl4pPr>
            <a:lvl5pPr>
              <a:defRPr sz="171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27950" y="6381476"/>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167186500"/>
      </p:ext>
    </p:extLst>
  </p:cSld>
  <p:clrMapOvr>
    <a:masterClrMapping/>
  </p:clrMapOvr>
  <p:extLst>
    <p:ext uri="{DCECCB84-F9BA-43D5-87BE-67443E8EF086}">
      <p15:sldGuideLst xmlns:p15="http://schemas.microsoft.com/office/powerpoint/2012/main">
        <p15:guide id="1" pos="426">
          <p15:clr>
            <a:srgbClr val="FBAE40"/>
          </p15:clr>
        </p15:guide>
        <p15:guide id="2" pos="516">
          <p15:clr>
            <a:srgbClr val="FBAE40"/>
          </p15:clr>
        </p15:guide>
        <p15:guide id="3" pos="941">
          <p15:clr>
            <a:srgbClr val="FBAE40"/>
          </p15:clr>
        </p15:guide>
        <p15:guide id="4" pos="1031">
          <p15:clr>
            <a:srgbClr val="FBAE40"/>
          </p15:clr>
        </p15:guide>
        <p15:guide id="5" pos="1456">
          <p15:clr>
            <a:srgbClr val="FBAE40"/>
          </p15:clr>
        </p15:guide>
        <p15:guide id="6" pos="1557">
          <p15:clr>
            <a:srgbClr val="FBAE40"/>
          </p15:clr>
        </p15:guide>
        <p15:guide id="7" pos="1983">
          <p15:clr>
            <a:srgbClr val="FBAE40"/>
          </p15:clr>
        </p15:guide>
        <p15:guide id="8" pos="2072">
          <p15:clr>
            <a:srgbClr val="FBAE40"/>
          </p15:clr>
        </p15:guide>
        <p15:guide id="9" pos="2509">
          <p15:clr>
            <a:srgbClr val="FBAE40"/>
          </p15:clr>
        </p15:guide>
        <p15:guide id="10" pos="2588">
          <p15:clr>
            <a:srgbClr val="FBAE40"/>
          </p15:clr>
        </p15:guide>
        <p15:guide id="11" pos="3013">
          <p15:clr>
            <a:srgbClr val="FBAE40"/>
          </p15:clr>
        </p15:guide>
        <p15:guide id="12" pos="3103">
          <p15:clr>
            <a:srgbClr val="FBAE40"/>
          </p15:clr>
        </p15:guide>
        <p15:guide id="13" pos="3528">
          <p15:clr>
            <a:srgbClr val="FBAE40"/>
          </p15:clr>
        </p15:guide>
        <p15:guide id="14" pos="3629">
          <p15:clr>
            <a:srgbClr val="FBAE40"/>
          </p15:clr>
        </p15:guide>
        <p15:guide id="15" pos="4044">
          <p15:clr>
            <a:srgbClr val="FBAE40"/>
          </p15:clr>
        </p15:guide>
        <p15:guide id="16" pos="4156">
          <p15:clr>
            <a:srgbClr val="FBAE40"/>
          </p15:clr>
        </p15:guide>
        <p15:guide id="17" pos="4570">
          <p15:clr>
            <a:srgbClr val="FBAE40"/>
          </p15:clr>
        </p15:guide>
        <p15:guide id="18" pos="4671">
          <p15:clr>
            <a:srgbClr val="FBAE40"/>
          </p15:clr>
        </p15:guide>
        <p15:guide id="19" pos="5085">
          <p15:clr>
            <a:srgbClr val="FBAE40"/>
          </p15:clr>
        </p15:guide>
        <p15:guide id="20" pos="5197">
          <p15:clr>
            <a:srgbClr val="FBAE40"/>
          </p15:clr>
        </p15:guide>
        <p15:guide id="21" pos="6127">
          <p15:clr>
            <a:srgbClr val="FBAE40"/>
          </p15:clr>
        </p15:guide>
        <p15:guide id="22" pos="6228">
          <p15:clr>
            <a:srgbClr val="FBAE40"/>
          </p15:clr>
        </p15:guide>
        <p15:guide id="23" pos="6642">
          <p15:clr>
            <a:srgbClr val="FBAE40"/>
          </p15:clr>
        </p15:guide>
        <p15:guide id="24" pos="6743">
          <p15:clr>
            <a:srgbClr val="FBAE40"/>
          </p15:clr>
        </p15:guide>
        <p15:guide id="25" orient="horz" pos="202">
          <p15:clr>
            <a:srgbClr val="FBAE40"/>
          </p15:clr>
        </p15:guide>
        <p15:guide id="26" pos="5612">
          <p15:clr>
            <a:srgbClr val="FBAE40"/>
          </p15:clr>
        </p15:guide>
        <p15:guide id="27" pos="571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ransition_2">
    <p:spTree>
      <p:nvGrpSpPr>
        <p:cNvPr id="1" name=""/>
        <p:cNvGrpSpPr/>
        <p:nvPr/>
      </p:nvGrpSpPr>
      <p:grpSpPr>
        <a:xfrm>
          <a:off x="0" y="0"/>
          <a:ext cx="0" cy="0"/>
          <a:chOff x="0" y="0"/>
          <a:chExt cx="0" cy="0"/>
        </a:xfrm>
      </p:grpSpPr>
      <p:sp>
        <p:nvSpPr>
          <p:cNvPr id="3" name="Rectangle 2"/>
          <p:cNvSpPr/>
          <p:nvPr userDrawn="1"/>
        </p:nvSpPr>
        <p:spPr>
          <a:xfrm>
            <a:off x="0" y="2156792"/>
            <a:ext cx="12192000" cy="2266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0">
              <a:solidFill>
                <a:schemeClr val="bg1"/>
              </a:solidFill>
            </a:endParaRPr>
          </a:p>
        </p:txBody>
      </p:sp>
      <p:sp>
        <p:nvSpPr>
          <p:cNvPr id="12" name="Title Placeholder 7"/>
          <p:cNvSpPr>
            <a:spLocks noGrp="1"/>
          </p:cNvSpPr>
          <p:nvPr>
            <p:ph type="title" hasCustomPrompt="1"/>
          </p:nvPr>
        </p:nvSpPr>
        <p:spPr>
          <a:xfrm>
            <a:off x="838092" y="2929232"/>
            <a:ext cx="8682357" cy="721244"/>
          </a:xfrm>
          <a:prstGeom prst="rect">
            <a:avLst/>
          </a:prstGeom>
        </p:spPr>
        <p:txBody>
          <a:bodyPr vert="horz" lIns="91440" tIns="45720" rIns="91440" bIns="45720" rtlCol="0" anchor="ctr" anchorCtr="0">
            <a:noAutofit/>
          </a:bodyPr>
          <a:lstStyle>
            <a:lvl1pPr algn="l">
              <a:lnSpc>
                <a:spcPct val="100000"/>
              </a:lnSpc>
              <a:defRPr sz="2571" b="1" baseline="0">
                <a:solidFill>
                  <a:schemeClr val="bg1"/>
                </a:solidFill>
              </a:defRPr>
            </a:lvl1pPr>
          </a:lstStyle>
          <a:p>
            <a:r>
              <a:rPr lang="en-US"/>
              <a:t>A LARGE BOLD STATEMENT GOES HERE AND CAN GO UP TO TWO LINES AND COLOR FOR EMPHASIS</a:t>
            </a:r>
          </a:p>
        </p:txBody>
      </p:sp>
      <p:sp>
        <p:nvSpPr>
          <p:cNvPr id="2" name="Slide Number Placeholder 1"/>
          <p:cNvSpPr>
            <a:spLocks noGrp="1"/>
          </p:cNvSpPr>
          <p:nvPr>
            <p:ph type="sldNum" sz="quarter" idx="10"/>
          </p:nvPr>
        </p:nvSpPr>
        <p:spPr/>
        <p:txBody>
          <a:bodyPr/>
          <a:lstStyle/>
          <a:p>
            <a:fld id="{8C8B385D-DF67-E241-B0BF-76B80A8E743B}" type="slidenum">
              <a:rPr lang="en-US" smtClean="0"/>
              <a:pPr/>
              <a:t>‹#›</a:t>
            </a:fld>
            <a:r>
              <a:rPr lang="en-US"/>
              <a:t>  |   Copyright © 2021 Kaiser Foundation Health Plan, Inc.</a:t>
            </a:r>
          </a:p>
        </p:txBody>
      </p:sp>
    </p:spTree>
    <p:extLst>
      <p:ext uri="{BB962C8B-B14F-4D97-AF65-F5344CB8AC3E}">
        <p14:creationId xmlns:p14="http://schemas.microsoft.com/office/powerpoint/2010/main" val="1323058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B6DEB39-C3FF-044E-A857-044F10CAE910}"/>
              </a:ext>
            </a:extLst>
          </p:cNvPr>
          <p:cNvSpPr>
            <a:spLocks noGrp="1"/>
          </p:cNvSpPr>
          <p:nvPr>
            <p:ph idx="11" hasCustomPrompt="1"/>
          </p:nvPr>
        </p:nvSpPr>
        <p:spPr>
          <a:xfrm>
            <a:off x="990600" y="3439164"/>
            <a:ext cx="4191000" cy="2199640"/>
          </a:xfrm>
          <a:prstGeom prst="rect">
            <a:avLst/>
          </a:prstGeom>
        </p:spPr>
        <p:txBody>
          <a:bodyPr vert="horz" lIns="91440" tIns="45720" rIns="91440" bIns="45720" rtlCol="0">
            <a:normAutofit/>
          </a:bodyPr>
          <a:lstStyle>
            <a:lvl3pPr marL="0" indent="0" defTabSz="118848">
              <a:lnSpc>
                <a:spcPts val="1500"/>
              </a:lnSpc>
              <a:buNone/>
              <a:defRPr/>
            </a:lvl3pPr>
            <a:lvl4pPr marL="0" indent="0">
              <a:lnSpc>
                <a:spcPts val="1500"/>
              </a:lnSpc>
              <a:buNone/>
              <a:defRPr/>
            </a:lvl4pPr>
            <a:lvl5pPr marL="1828426" indent="0">
              <a:buNone/>
              <a:defRPr/>
            </a:lvl5pPr>
          </a:lstStyle>
          <a:p>
            <a:pPr lvl="2"/>
            <a:r>
              <a:rPr lang="en-US"/>
              <a:t>Subhead</a:t>
            </a:r>
          </a:p>
          <a:p>
            <a:pPr lvl="3"/>
            <a:r>
              <a:rPr lang="en-US"/>
              <a:t>Description</a:t>
            </a:r>
          </a:p>
        </p:txBody>
      </p:sp>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marL="13606" marR="5442">
              <a:lnSpc>
                <a:spcPct val="122200"/>
              </a:lnSpc>
              <a:spcBef>
                <a:spcPts val="107"/>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6" name="Text Placeholder 2">
            <a:extLst>
              <a:ext uri="{FF2B5EF4-FFF2-40B4-BE49-F238E27FC236}">
                <a16:creationId xmlns:a16="http://schemas.microsoft.com/office/drawing/2014/main" id="{EE8D98F1-A560-F34F-AE1D-FC9A86B44EE2}"/>
              </a:ext>
            </a:extLst>
          </p:cNvPr>
          <p:cNvSpPr>
            <a:spLocks noGrp="1"/>
          </p:cNvSpPr>
          <p:nvPr>
            <p:ph idx="15" hasCustomPrompt="1"/>
          </p:nvPr>
        </p:nvSpPr>
        <p:spPr>
          <a:xfrm>
            <a:off x="6088380" y="3439164"/>
            <a:ext cx="4191000" cy="2199640"/>
          </a:xfrm>
          <a:prstGeom prst="rect">
            <a:avLst/>
          </a:prstGeom>
        </p:spPr>
        <p:txBody>
          <a:bodyPr vert="horz" lIns="91440" tIns="45720" rIns="91440" bIns="45720" rtlCol="0">
            <a:normAutofit/>
          </a:bodyPr>
          <a:lstStyle>
            <a:lvl3pPr marL="0" indent="0" defTabSz="118848">
              <a:lnSpc>
                <a:spcPts val="1500"/>
              </a:lnSpc>
              <a:buNone/>
              <a:defRPr/>
            </a:lvl3pPr>
            <a:lvl4pPr marL="0" indent="0">
              <a:lnSpc>
                <a:spcPts val="1500"/>
              </a:lnSpc>
              <a:buNone/>
              <a:defRPr/>
            </a:lvl4pPr>
            <a:lvl5pPr marL="1828426" indent="0">
              <a:buNone/>
              <a:defRPr/>
            </a:lvl5pPr>
          </a:lstStyle>
          <a:p>
            <a:pPr lvl="2"/>
            <a:r>
              <a:rPr lang="en-US"/>
              <a:t>Subhead</a:t>
            </a:r>
          </a:p>
          <a:p>
            <a:pPr lvl="3"/>
            <a:r>
              <a:rPr lang="en-US"/>
              <a:t>Description</a:t>
            </a:r>
          </a:p>
        </p:txBody>
      </p:sp>
      <p:sp>
        <p:nvSpPr>
          <p:cNvPr id="11" name="Text Placeholder 6">
            <a:extLst>
              <a:ext uri="{FF2B5EF4-FFF2-40B4-BE49-F238E27FC236}">
                <a16:creationId xmlns:a16="http://schemas.microsoft.com/office/drawing/2014/main" id="{E3314AE3-59A2-3E4B-9AFD-637E3D4ECFE2}"/>
              </a:ext>
            </a:extLst>
          </p:cNvPr>
          <p:cNvSpPr>
            <a:spLocks noGrp="1"/>
          </p:cNvSpPr>
          <p:nvPr>
            <p:ph type="body" sz="quarter" idx="19" hasCustomPrompt="1"/>
          </p:nvPr>
        </p:nvSpPr>
        <p:spPr>
          <a:xfrm>
            <a:off x="992370" y="63175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7" name="Text Placeholder 6">
            <a:extLst>
              <a:ext uri="{FF2B5EF4-FFF2-40B4-BE49-F238E27FC236}">
                <a16:creationId xmlns:a16="http://schemas.microsoft.com/office/drawing/2014/main" id="{E87C5C54-2FEE-BC40-8C52-20CAC5CC899F}"/>
              </a:ext>
            </a:extLst>
          </p:cNvPr>
          <p:cNvSpPr>
            <a:spLocks noGrp="1"/>
          </p:cNvSpPr>
          <p:nvPr>
            <p:ph type="body" sz="quarter" idx="20" hasCustomPrompt="1"/>
          </p:nvPr>
        </p:nvSpPr>
        <p:spPr>
          <a:xfrm>
            <a:off x="1144770" y="6469910"/>
            <a:ext cx="8763000" cy="233916"/>
          </a:xfrm>
          <a:prstGeom prst="rect">
            <a:avLst/>
          </a:prstGeom>
        </p:spPr>
        <p:txBody>
          <a:bodyPr anchor="b"/>
          <a:lstStyle>
            <a:lvl1pPr>
              <a:lnSpc>
                <a:spcPct val="100000"/>
              </a:lnSpc>
              <a:defRPr sz="900" b="0"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2394010134"/>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ext slide: Overall message">
    <p:spTree>
      <p:nvGrpSpPr>
        <p:cNvPr id="1" name=""/>
        <p:cNvGrpSpPr/>
        <p:nvPr/>
      </p:nvGrpSpPr>
      <p:grpSpPr>
        <a:xfrm>
          <a:off x="0" y="0"/>
          <a:ext cx="0" cy="0"/>
          <a:chOff x="0" y="0"/>
          <a:chExt cx="0" cy="0"/>
        </a:xfrm>
      </p:grpSpPr>
      <p:sp>
        <p:nvSpPr>
          <p:cNvPr id="2" name="Title 1"/>
          <p:cNvSpPr>
            <a:spLocks noGrp="1"/>
          </p:cNvSpPr>
          <p:nvPr>
            <p:ph type="title"/>
          </p:nvPr>
        </p:nvSpPr>
        <p:spPr>
          <a:xfrm>
            <a:off x="609601" y="861077"/>
            <a:ext cx="10762323" cy="434324"/>
          </a:xfrm>
          <a:prstGeom prst="rect">
            <a:avLst/>
          </a:prstGeom>
        </p:spPr>
        <p:txBody>
          <a:bodyPr>
            <a:noAutofit/>
          </a:bodyPr>
          <a:lstStyle>
            <a:lvl1pPr>
              <a:defRPr sz="3000">
                <a:solidFill>
                  <a:srgbClr val="002060"/>
                </a:solidFill>
              </a:defRPr>
            </a:lvl1pPr>
          </a:lstStyle>
          <a:p>
            <a:r>
              <a:rPr lang="en-US"/>
              <a:t>Click to edit Master title style</a:t>
            </a:r>
          </a:p>
        </p:txBody>
      </p:sp>
      <p:sp>
        <p:nvSpPr>
          <p:cNvPr id="19" name="Text Placeholder 18"/>
          <p:cNvSpPr>
            <a:spLocks noGrp="1"/>
          </p:cNvSpPr>
          <p:nvPr>
            <p:ph type="body" sz="quarter" idx="10"/>
          </p:nvPr>
        </p:nvSpPr>
        <p:spPr>
          <a:xfrm>
            <a:off x="609601" y="1600200"/>
            <a:ext cx="10972800" cy="4297680"/>
          </a:xfrm>
          <a:prstGeom prst="rect">
            <a:avLst/>
          </a:prstGeom>
        </p:spPr>
        <p:txBody>
          <a:bodyPr>
            <a:noAutofit/>
          </a:bodyPr>
          <a:lstStyle>
            <a:lvl1pPr>
              <a:spcAft>
                <a:spcPts val="600"/>
              </a:spcAft>
              <a:defRPr>
                <a:solidFill>
                  <a:schemeClr val="bg2">
                    <a:lumMod val="75000"/>
                  </a:schemeClr>
                </a:solidFill>
              </a:defRPr>
            </a:lvl1pPr>
            <a:lvl2pPr>
              <a:spcBef>
                <a:spcPts val="0"/>
              </a:spcBef>
              <a:spcAft>
                <a:spcPts val="600"/>
              </a:spcAft>
              <a:defRPr>
                <a:solidFill>
                  <a:schemeClr val="bg2">
                    <a:lumMod val="75000"/>
                  </a:schemeClr>
                </a:solidFill>
              </a:defRPr>
            </a:lvl2pPr>
            <a:lvl3pPr>
              <a:spcBef>
                <a:spcPts val="0"/>
              </a:spcBef>
              <a:spcAft>
                <a:spcPts val="300"/>
              </a:spcAft>
              <a:defRPr>
                <a:solidFill>
                  <a:schemeClr val="bg2">
                    <a:lumMod val="75000"/>
                  </a:schemeClr>
                </a:solidFill>
              </a:defRPr>
            </a:lvl3pPr>
            <a:lvl4pPr>
              <a:spcBef>
                <a:spcPts val="0"/>
              </a:spcBef>
              <a:spcAft>
                <a:spcPts val="300"/>
              </a:spcAft>
              <a:defRPr>
                <a:solidFill>
                  <a:schemeClr val="bg2">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3"/>
          </p:nvPr>
        </p:nvSpPr>
        <p:spPr>
          <a:xfrm>
            <a:off x="609601" y="338115"/>
            <a:ext cx="5172484" cy="265412"/>
          </a:xfrm>
          <a:prstGeom prst="rect">
            <a:avLst/>
          </a:prstGeom>
        </p:spPr>
        <p:txBody>
          <a:bodyPr>
            <a:noAutofit/>
          </a:bodyPr>
          <a:lstStyle>
            <a:lvl1pPr marL="0" indent="0">
              <a:buNone/>
              <a:defRPr sz="1000" b="0" i="0" baseline="0">
                <a:solidFill>
                  <a:schemeClr val="bg1">
                    <a:lumMod val="50000"/>
                  </a:schemeClr>
                </a:solidFill>
                <a:latin typeface="Arial"/>
                <a:cs typeface="Arial"/>
              </a:defRPr>
            </a:lvl1pPr>
            <a:lvl2pPr marL="274277" indent="0">
              <a:buNone/>
              <a:defRPr sz="1000" b="1" i="0">
                <a:latin typeface="Arial"/>
                <a:cs typeface="Arial"/>
              </a:defRPr>
            </a:lvl2pPr>
            <a:lvl3pPr marL="548555" indent="0">
              <a:buNone/>
              <a:defRPr sz="1000" b="1" i="0">
                <a:latin typeface="Arial"/>
                <a:cs typeface="Arial"/>
              </a:defRPr>
            </a:lvl3pPr>
            <a:lvl4pPr marL="850260" indent="0">
              <a:buNone/>
              <a:defRPr sz="1000" b="1" i="0">
                <a:latin typeface="Arial"/>
                <a:cs typeface="Arial"/>
              </a:defRPr>
            </a:lvl4pPr>
            <a:lvl5pPr marL="1828515" indent="0">
              <a:buNone/>
              <a:defRPr sz="1000" b="1" i="0">
                <a:latin typeface="Arial"/>
                <a:cs typeface="Arial"/>
              </a:defRPr>
            </a:lvl5pPr>
          </a:lstStyle>
          <a:p>
            <a:endParaRPr lang="en-US"/>
          </a:p>
        </p:txBody>
      </p:sp>
      <p:cxnSp>
        <p:nvCxnSpPr>
          <p:cNvPr id="5" name="Straight Connector 4">
            <a:extLst>
              <a:ext uri="{FF2B5EF4-FFF2-40B4-BE49-F238E27FC236}">
                <a16:creationId xmlns:a16="http://schemas.microsoft.com/office/drawing/2014/main" id="{97DBD9CF-04BC-4922-A216-DB6777288016}"/>
              </a:ext>
            </a:extLst>
          </p:cNvPr>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E748B3E-4B9C-4C18-924D-72389DC2CC8F}"/>
              </a:ext>
            </a:extLst>
          </p:cNvPr>
          <p:cNvSpPr txBox="1"/>
          <p:nvPr userDrawn="1"/>
        </p:nvSpPr>
        <p:spPr>
          <a:xfrm>
            <a:off x="6859676" y="338976"/>
            <a:ext cx="4789103" cy="246221"/>
          </a:xfrm>
          <a:prstGeom prst="rect">
            <a:avLst/>
          </a:prstGeom>
          <a:noFill/>
        </p:spPr>
        <p:txBody>
          <a:bodyPr wrap="square" rtlCol="0">
            <a:spAutoFit/>
          </a:bodyPr>
          <a:lstStyle/>
          <a:p>
            <a:pPr algn="r"/>
            <a:r>
              <a:rPr lang="en-US" sz="1000" b="1">
                <a:solidFill>
                  <a:schemeClr val="tx2"/>
                </a:solidFill>
                <a:latin typeface="Arial"/>
                <a:cs typeface="Arial"/>
              </a:rPr>
              <a:t>A BETTER WAY </a:t>
            </a:r>
            <a:r>
              <a:rPr lang="en-US" sz="1000">
                <a:solidFill>
                  <a:schemeClr val="accent4"/>
                </a:solidFill>
                <a:latin typeface="Arial"/>
                <a:cs typeface="Arial"/>
              </a:rPr>
              <a:t>TO </a:t>
            </a:r>
            <a:r>
              <a:rPr lang="en-US" sz="1000">
                <a:solidFill>
                  <a:schemeClr val="accent4"/>
                </a:solidFill>
                <a:latin typeface="+mn-lt"/>
                <a:cs typeface="Arial"/>
              </a:rPr>
              <a:t>TAKE CARE OF BUSINESS</a:t>
            </a:r>
            <a:endParaRPr lang="en-US" sz="1000">
              <a:solidFill>
                <a:schemeClr val="accent4"/>
              </a:solidFill>
              <a:latin typeface="Arial"/>
              <a:cs typeface="Arial"/>
            </a:endParaRPr>
          </a:p>
        </p:txBody>
      </p:sp>
    </p:spTree>
    <p:extLst>
      <p:ext uri="{BB962C8B-B14F-4D97-AF65-F5344CB8AC3E}">
        <p14:creationId xmlns:p14="http://schemas.microsoft.com/office/powerpoint/2010/main" val="1664718830"/>
      </p:ext>
    </p:extLst>
  </p:cSld>
  <p:clrMapOvr>
    <a:masterClrMapping/>
  </p:clrMapOvr>
  <p:hf hdr="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B24B-08EE-364D-B69C-71D589A9D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FD0B5-8F90-B246-91E6-1E0D6459AA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EF225-CD3E-B94F-A03E-B9C2447C5B2F}"/>
              </a:ext>
            </a:extLst>
          </p:cNvPr>
          <p:cNvSpPr>
            <a:spLocks noGrp="1"/>
          </p:cNvSpPr>
          <p:nvPr>
            <p:ph type="dt" sz="half" idx="10"/>
          </p:nvPr>
        </p:nvSpPr>
        <p:spPr/>
        <p:txBody>
          <a:bodyPr/>
          <a:lstStyle/>
          <a:p>
            <a:fld id="{64F8855F-C03C-304E-8448-F9EB6569FA59}" type="datetimeFigureOut">
              <a:rPr lang="en-US" smtClean="0"/>
              <a:t>3/25/2024</a:t>
            </a:fld>
            <a:endParaRPr lang="en-US"/>
          </a:p>
        </p:txBody>
      </p:sp>
      <p:sp>
        <p:nvSpPr>
          <p:cNvPr id="5" name="Footer Placeholder 4">
            <a:extLst>
              <a:ext uri="{FF2B5EF4-FFF2-40B4-BE49-F238E27FC236}">
                <a16:creationId xmlns:a16="http://schemas.microsoft.com/office/drawing/2014/main" id="{C5279DCC-8DE8-AF41-844D-0E6A0FC36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15201-7008-C942-BB5B-637B995BCC14}"/>
              </a:ext>
            </a:extLst>
          </p:cNvPr>
          <p:cNvSpPr>
            <a:spLocks noGrp="1"/>
          </p:cNvSpPr>
          <p:nvPr>
            <p:ph type="sldNum" sz="quarter" idx="12"/>
          </p:nvPr>
        </p:nvSpPr>
        <p:spPr/>
        <p:txBody>
          <a:bodyPr/>
          <a:lstStyle/>
          <a:p>
            <a:fld id="{F22514C8-DCE2-964E-AD1B-DDFEA19E0459}" type="slidenum">
              <a:rPr lang="en-US" smtClean="0"/>
              <a:t>‹#›</a:t>
            </a:fld>
            <a:endParaRPr lang="en-US"/>
          </a:p>
        </p:txBody>
      </p:sp>
    </p:spTree>
    <p:extLst>
      <p:ext uri="{BB962C8B-B14F-4D97-AF65-F5344CB8AC3E}">
        <p14:creationId xmlns:p14="http://schemas.microsoft.com/office/powerpoint/2010/main" val="3372358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3" y="202590"/>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8" y="202590"/>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2" name="Title 1"/>
          <p:cNvSpPr>
            <a:spLocks noGrp="1"/>
          </p:cNvSpPr>
          <p:nvPr>
            <p:ph type="title" hasCustomPrompt="1"/>
          </p:nvPr>
        </p:nvSpPr>
        <p:spPr>
          <a:xfrm>
            <a:off x="876980" y="705680"/>
            <a:ext cx="8838049" cy="1004887"/>
          </a:xfrm>
        </p:spPr>
        <p:txBody>
          <a:bodyPr/>
          <a:lstStyle>
            <a:lvl1pPr>
              <a:defRPr baseline="0"/>
            </a:lvl1pPr>
          </a:lstStyle>
          <a:p>
            <a:r>
              <a:rPr lang="en-US"/>
              <a:t>Basic 1 Column Slide To Start. Max size Arial Bold 52pt. Title can go to Two lines.</a:t>
            </a:r>
          </a:p>
        </p:txBody>
      </p:sp>
      <p:sp>
        <p:nvSpPr>
          <p:cNvPr id="6" name="Content Placeholder 5"/>
          <p:cNvSpPr>
            <a:spLocks noGrp="1"/>
          </p:cNvSpPr>
          <p:nvPr>
            <p:ph sz="quarter" idx="19"/>
          </p:nvPr>
        </p:nvSpPr>
        <p:spPr>
          <a:xfrm>
            <a:off x="876980" y="1761996"/>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27949" y="6381475"/>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049506873"/>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8" y="202590"/>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7" name="Text Placeholder 10"/>
          <p:cNvSpPr>
            <a:spLocks noGrp="1"/>
          </p:cNvSpPr>
          <p:nvPr>
            <p:ph type="body" sz="quarter" idx="14" hasCustomPrompt="1"/>
          </p:nvPr>
        </p:nvSpPr>
        <p:spPr>
          <a:xfrm>
            <a:off x="306373" y="202590"/>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22" name="Picture Placeholder 21"/>
          <p:cNvSpPr>
            <a:spLocks noGrp="1"/>
          </p:cNvSpPr>
          <p:nvPr>
            <p:ph type="pic" sz="quarter" idx="18"/>
          </p:nvPr>
        </p:nvSpPr>
        <p:spPr>
          <a:xfrm>
            <a:off x="7943610" y="0"/>
            <a:ext cx="4248390" cy="6858000"/>
          </a:xfrm>
          <a:solidFill>
            <a:schemeClr val="bg1">
              <a:lumMod val="95000"/>
            </a:schemeClr>
          </a:solidFill>
        </p:spPr>
        <p:txBody>
          <a:bodyPr anchor="ctr" anchorCtr="1">
            <a:noAutofit/>
          </a:bodyPr>
          <a:lstStyle/>
          <a:p>
            <a:endParaRPr lang="en-US"/>
          </a:p>
        </p:txBody>
      </p:sp>
      <p:sp>
        <p:nvSpPr>
          <p:cNvPr id="10" name="Text Placeholder 2"/>
          <p:cNvSpPr>
            <a:spLocks noGrp="1"/>
          </p:cNvSpPr>
          <p:nvPr>
            <p:ph type="body" sz="quarter" idx="17" hasCustomPrompt="1"/>
          </p:nvPr>
        </p:nvSpPr>
        <p:spPr>
          <a:xfrm>
            <a:off x="888091" y="1761996"/>
            <a:ext cx="6585162" cy="4015374"/>
          </a:xfrm>
        </p:spPr>
        <p:txBody>
          <a:bodyPr>
            <a:noAutofit/>
          </a:bodyPr>
          <a:lstStyle>
            <a:lvl1pPr marL="0" indent="0">
              <a:lnSpc>
                <a:spcPct val="120000"/>
              </a:lnSpc>
              <a:buFontTx/>
              <a:buNone/>
              <a:defRPr baseline="0">
                <a:solidFill>
                  <a:schemeClr val="tx1">
                    <a:lumMod val="85000"/>
                    <a:lumOff val="15000"/>
                  </a:schemeClr>
                </a:solidFill>
              </a:defRPr>
            </a:lvl1pPr>
            <a:lvl2pPr marL="457018" indent="0">
              <a:buFontTx/>
              <a:buNone/>
              <a:defRPr/>
            </a:lvl2pPr>
            <a:lvl3pPr marL="914034" indent="0">
              <a:buFontTx/>
              <a:buNone/>
              <a:defRPr/>
            </a:lvl3pPr>
            <a:lvl4pPr marL="1371052" indent="0">
              <a:buFontTx/>
              <a:buNone/>
              <a:defRPr/>
            </a:lvl4pPr>
            <a:lvl5pPr marL="1828068" indent="0">
              <a:buFontTx/>
              <a:buNone/>
              <a:defRPr/>
            </a:lvl5pPr>
          </a:lstStyle>
          <a:p>
            <a:pPr lvl="0"/>
            <a:r>
              <a:rPr lang="en-US"/>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888091" y="705680"/>
            <a:ext cx="6585162" cy="1004887"/>
          </a:xfrm>
        </p:spPr>
        <p:txBody>
          <a:bodyPr/>
          <a:lstStyle>
            <a:lvl1pPr>
              <a:defRPr baseline="0"/>
            </a:lvl1pPr>
          </a:lstStyle>
          <a:p>
            <a:r>
              <a:rPr lang="en-US"/>
              <a:t>1 column with photo on right side of slide</a:t>
            </a:r>
          </a:p>
        </p:txBody>
      </p:sp>
      <p:sp>
        <p:nvSpPr>
          <p:cNvPr id="9" name="Slide Number Placeholder 8"/>
          <p:cNvSpPr>
            <a:spLocks noGrp="1"/>
          </p:cNvSpPr>
          <p:nvPr>
            <p:ph type="sldNum" sz="quarter" idx="4"/>
          </p:nvPr>
        </p:nvSpPr>
        <p:spPr>
          <a:xfrm>
            <a:off x="327949" y="6381475"/>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356601382"/>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8" y="202590"/>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9695982" y="0"/>
            <a:ext cx="2496018" cy="6858000"/>
          </a:xfrm>
          <a:solidFill>
            <a:schemeClr val="bg1">
              <a:lumMod val="95000"/>
            </a:schemeClr>
          </a:solidFill>
        </p:spPr>
        <p:txBody>
          <a:bodyPr anchor="ctr" anchorCtr="1">
            <a:noAutofit/>
          </a:bodyPr>
          <a:lstStyle/>
          <a:p>
            <a:endParaRPr lang="en-US"/>
          </a:p>
        </p:txBody>
      </p:sp>
      <p:sp>
        <p:nvSpPr>
          <p:cNvPr id="3" name="Picture Placeholder 2"/>
          <p:cNvSpPr>
            <a:spLocks noGrp="1"/>
          </p:cNvSpPr>
          <p:nvPr>
            <p:ph type="pic" sz="quarter" idx="19"/>
          </p:nvPr>
        </p:nvSpPr>
        <p:spPr>
          <a:xfrm>
            <a:off x="6222716" y="2"/>
            <a:ext cx="3320886" cy="3353447"/>
          </a:xfrm>
          <a:solidFill>
            <a:schemeClr val="bg1">
              <a:lumMod val="95000"/>
            </a:schemeClr>
          </a:solidFill>
        </p:spPr>
        <p:txBody>
          <a:bodyPr anchor="ctr" anchorCtr="1">
            <a:noAutofit/>
          </a:bodyPr>
          <a:lstStyle/>
          <a:p>
            <a:endParaRPr lang="en-US"/>
          </a:p>
        </p:txBody>
      </p:sp>
      <p:sp>
        <p:nvSpPr>
          <p:cNvPr id="10" name="Picture Placeholder 2"/>
          <p:cNvSpPr>
            <a:spLocks noGrp="1"/>
          </p:cNvSpPr>
          <p:nvPr>
            <p:ph type="pic" sz="quarter" idx="20"/>
          </p:nvPr>
        </p:nvSpPr>
        <p:spPr>
          <a:xfrm>
            <a:off x="6222717" y="3556037"/>
            <a:ext cx="3320885" cy="3301965"/>
          </a:xfrm>
          <a:solidFill>
            <a:schemeClr val="bg1">
              <a:lumMod val="95000"/>
            </a:schemeClr>
          </a:solidFill>
        </p:spPr>
        <p:txBody>
          <a:bodyPr anchor="ctr" anchorCtr="1"/>
          <a:lstStyle/>
          <a:p>
            <a:endParaRPr lang="en-US"/>
          </a:p>
        </p:txBody>
      </p:sp>
      <p:sp>
        <p:nvSpPr>
          <p:cNvPr id="13" name="Text Placeholder 10"/>
          <p:cNvSpPr>
            <a:spLocks noGrp="1"/>
          </p:cNvSpPr>
          <p:nvPr>
            <p:ph type="body" sz="quarter" idx="14" hasCustomPrompt="1"/>
          </p:nvPr>
        </p:nvSpPr>
        <p:spPr>
          <a:xfrm>
            <a:off x="306373" y="202590"/>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14" name="Text Placeholder 2"/>
          <p:cNvSpPr>
            <a:spLocks noGrp="1"/>
          </p:cNvSpPr>
          <p:nvPr>
            <p:ph type="body" sz="quarter" idx="17" hasCustomPrompt="1"/>
          </p:nvPr>
        </p:nvSpPr>
        <p:spPr>
          <a:xfrm>
            <a:off x="888091" y="1710566"/>
            <a:ext cx="4806289" cy="4015374"/>
          </a:xfrm>
        </p:spPr>
        <p:txBody>
          <a:bodyPr>
            <a:noAutofit/>
          </a:bodyPr>
          <a:lstStyle>
            <a:lvl1pPr marL="0" indent="0">
              <a:lnSpc>
                <a:spcPct val="120000"/>
              </a:lnSpc>
              <a:buFontTx/>
              <a:buNone/>
              <a:defRPr baseline="0">
                <a:solidFill>
                  <a:schemeClr val="tx1">
                    <a:lumMod val="85000"/>
                    <a:lumOff val="15000"/>
                  </a:schemeClr>
                </a:solidFill>
              </a:defRPr>
            </a:lvl1pPr>
            <a:lvl2pPr marL="457018" indent="0">
              <a:buFontTx/>
              <a:buNone/>
              <a:defRPr/>
            </a:lvl2pPr>
            <a:lvl3pPr marL="914034" indent="0">
              <a:buFontTx/>
              <a:buNone/>
              <a:defRPr/>
            </a:lvl3pPr>
            <a:lvl4pPr marL="1371052" indent="0">
              <a:buFontTx/>
              <a:buNone/>
              <a:defRPr/>
            </a:lvl4pPr>
            <a:lvl5pPr marL="1828068" indent="0">
              <a:buFontTx/>
              <a:buNone/>
              <a:defRPr/>
            </a:lvl5pPr>
          </a:lstStyle>
          <a:p>
            <a:pPr lvl="0"/>
            <a:r>
              <a:rPr lang="en-US"/>
              <a:t>Drag and drop photos into desired position.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5" name="Title 1"/>
          <p:cNvSpPr>
            <a:spLocks noGrp="1"/>
          </p:cNvSpPr>
          <p:nvPr>
            <p:ph type="title" hasCustomPrompt="1"/>
          </p:nvPr>
        </p:nvSpPr>
        <p:spPr>
          <a:xfrm>
            <a:off x="888091" y="705680"/>
            <a:ext cx="4806290" cy="1004887"/>
          </a:xfrm>
        </p:spPr>
        <p:txBody>
          <a:bodyPr/>
          <a:lstStyle>
            <a:lvl1pPr>
              <a:defRPr baseline="0"/>
            </a:lvl1pPr>
          </a:lstStyle>
          <a:p>
            <a:r>
              <a:rPr lang="en-US" err="1"/>
              <a:t>Mulitiple</a:t>
            </a:r>
            <a:r>
              <a:rPr lang="en-US"/>
              <a:t> photos on right side</a:t>
            </a:r>
          </a:p>
        </p:txBody>
      </p:sp>
      <p:sp>
        <p:nvSpPr>
          <p:cNvPr id="11" name="Slide Number Placeholder 8"/>
          <p:cNvSpPr>
            <a:spLocks noGrp="1"/>
          </p:cNvSpPr>
          <p:nvPr>
            <p:ph type="sldNum" sz="quarter" idx="4"/>
          </p:nvPr>
        </p:nvSpPr>
        <p:spPr>
          <a:xfrm>
            <a:off x="327949" y="6381475"/>
            <a:ext cx="5742386"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939117381"/>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25">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0" name="Text Placeholder 10"/>
          <p:cNvSpPr>
            <a:spLocks noGrp="1"/>
          </p:cNvSpPr>
          <p:nvPr>
            <p:ph type="body" sz="quarter" idx="14" hasCustomPrompt="1"/>
          </p:nvPr>
        </p:nvSpPr>
        <p:spPr>
          <a:xfrm>
            <a:off x="306373" y="202590"/>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13" name="Text Placeholder 10"/>
          <p:cNvSpPr>
            <a:spLocks noGrp="1"/>
          </p:cNvSpPr>
          <p:nvPr>
            <p:ph type="body" sz="quarter" idx="15" hasCustomPrompt="1"/>
          </p:nvPr>
        </p:nvSpPr>
        <p:spPr>
          <a:xfrm>
            <a:off x="7984468" y="202590"/>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14" name="Title 1"/>
          <p:cNvSpPr>
            <a:spLocks noGrp="1"/>
          </p:cNvSpPr>
          <p:nvPr>
            <p:ph type="title" hasCustomPrompt="1"/>
          </p:nvPr>
        </p:nvSpPr>
        <p:spPr>
          <a:xfrm>
            <a:off x="888091" y="705680"/>
            <a:ext cx="8655510" cy="1004887"/>
          </a:xfrm>
        </p:spPr>
        <p:txBody>
          <a:bodyPr/>
          <a:lstStyle>
            <a:lvl1pPr>
              <a:defRPr baseline="0"/>
            </a:lvl1pPr>
          </a:lstStyle>
          <a:p>
            <a:r>
              <a:rPr lang="en-US"/>
              <a:t>2 column layout.</a:t>
            </a:r>
          </a:p>
        </p:txBody>
      </p:sp>
      <p:sp>
        <p:nvSpPr>
          <p:cNvPr id="4" name="Content Placeholder 3"/>
          <p:cNvSpPr>
            <a:spLocks noGrp="1"/>
          </p:cNvSpPr>
          <p:nvPr>
            <p:ph sz="quarter" idx="20"/>
          </p:nvPr>
        </p:nvSpPr>
        <p:spPr>
          <a:xfrm>
            <a:off x="6514253" y="1761996"/>
            <a:ext cx="5276957" cy="4015374"/>
          </a:xfrm>
        </p:spPr>
        <p:txBody>
          <a:bodyPr/>
          <a:lstStyle>
            <a:lvl1pPr marL="285636" indent="-285636">
              <a:lnSpc>
                <a:spcPct val="100000"/>
              </a:lnSpc>
              <a:buFont typeface="Arial" charset="0"/>
              <a:buChar char="•"/>
              <a:defRPr/>
            </a:lvl1pPr>
          </a:lstStyle>
          <a:p>
            <a:pPr lvl="0"/>
            <a:r>
              <a:rPr lang="en-US"/>
              <a:t>Click to edit Master text styles</a:t>
            </a:r>
          </a:p>
        </p:txBody>
      </p:sp>
      <p:sp>
        <p:nvSpPr>
          <p:cNvPr id="6" name="Content Placeholder 5"/>
          <p:cNvSpPr>
            <a:spLocks noGrp="1"/>
          </p:cNvSpPr>
          <p:nvPr>
            <p:ph sz="quarter" idx="21"/>
          </p:nvPr>
        </p:nvSpPr>
        <p:spPr>
          <a:xfrm>
            <a:off x="876981" y="1761996"/>
            <a:ext cx="4817401" cy="4015374"/>
          </a:xfrm>
        </p:spPr>
        <p:txBody>
          <a:bodyPr/>
          <a:lstStyle>
            <a:lvl1pPr marL="228508" indent="-228508">
              <a:lnSpc>
                <a:spcPct val="100000"/>
              </a:lnSpc>
              <a:buFont typeface="Arial" charset="0"/>
              <a:buChar char="•"/>
              <a:defRPr/>
            </a:lvl1pPr>
            <a:lvl2pPr marL="685526" indent="-228508">
              <a:lnSpc>
                <a:spcPct val="100000"/>
              </a:lnSpc>
              <a:buFont typeface="Arial" charset="0"/>
              <a:buChar char="•"/>
              <a:defRPr/>
            </a:lvl2pPr>
            <a:lvl3pPr marL="1142542" indent="-228508">
              <a:lnSpc>
                <a:spcPct val="100000"/>
              </a:lnSpc>
              <a:buFont typeface="Arial" charset="0"/>
              <a:buChar char="•"/>
              <a:defRPr/>
            </a:lvl3pPr>
            <a:lvl4pPr marL="1599560" indent="-228508">
              <a:lnSpc>
                <a:spcPct val="100000"/>
              </a:lnSpc>
              <a:buFont typeface="Arial" charset="0"/>
              <a:buChar char="•"/>
              <a:defRPr/>
            </a:lvl4pPr>
            <a:lvl5pPr marL="2056578" indent="-228508">
              <a:lnSpc>
                <a:spcPct val="100000"/>
              </a:lnSpc>
              <a:buFont typeface="Arial"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p:cNvSpPr>
            <a:spLocks noGrp="1"/>
          </p:cNvSpPr>
          <p:nvPr>
            <p:ph type="sldNum" sz="quarter" idx="4"/>
          </p:nvPr>
        </p:nvSpPr>
        <p:spPr>
          <a:xfrm>
            <a:off x="327949" y="6381475"/>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4287753270"/>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9" name="Text Placeholder 6">
            <a:extLst>
              <a:ext uri="{FF2B5EF4-FFF2-40B4-BE49-F238E27FC236}">
                <a16:creationId xmlns:a16="http://schemas.microsoft.com/office/drawing/2014/main" id="{20C1CC71-BBCF-B043-BEDB-1D26576E2C8E}"/>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pic>
        <p:nvPicPr>
          <p:cNvPr id="7" name="Graphic 6">
            <a:extLst>
              <a:ext uri="{FF2B5EF4-FFF2-40B4-BE49-F238E27FC236}">
                <a16:creationId xmlns:a16="http://schemas.microsoft.com/office/drawing/2014/main" id="{D4E0FF9A-694C-214B-A301-B07375D47C7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728800804"/>
      </p:ext>
    </p:extLst>
  </p:cSld>
  <p:clrMapOvr>
    <a:masterClrMapping/>
  </p:clrMapOvr>
  <p:extLst>
    <p:ext uri="{DCECCB84-F9BA-43D5-87BE-67443E8EF086}">
      <p15:sldGuideLst xmlns:p15="http://schemas.microsoft.com/office/powerpoint/2012/main">
        <p15:guide id="1" pos="604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3" y="202590"/>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8" y="202590"/>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16" name="Title 1"/>
          <p:cNvSpPr>
            <a:spLocks noGrp="1"/>
          </p:cNvSpPr>
          <p:nvPr>
            <p:ph type="title" hasCustomPrompt="1"/>
          </p:nvPr>
        </p:nvSpPr>
        <p:spPr>
          <a:xfrm>
            <a:off x="887889" y="831654"/>
            <a:ext cx="10408084" cy="722714"/>
          </a:xfrm>
        </p:spPr>
        <p:txBody>
          <a:bodyPr>
            <a:noAutofit/>
          </a:bodyPr>
          <a:lstStyle>
            <a:lvl1pPr algn="ctr">
              <a:defRPr baseline="0"/>
            </a:lvl1pPr>
          </a:lstStyle>
          <a:p>
            <a:r>
              <a:rPr lang="en-US"/>
              <a:t>Three Column Key Points</a:t>
            </a:r>
          </a:p>
        </p:txBody>
      </p:sp>
      <p:sp>
        <p:nvSpPr>
          <p:cNvPr id="4" name="Picture Placeholder 3"/>
          <p:cNvSpPr>
            <a:spLocks noGrp="1"/>
          </p:cNvSpPr>
          <p:nvPr>
            <p:ph type="pic" sz="quarter" idx="20"/>
          </p:nvPr>
        </p:nvSpPr>
        <p:spPr>
          <a:xfrm>
            <a:off x="1218951" y="2613969"/>
            <a:ext cx="2637288" cy="2012693"/>
          </a:xfrm>
          <a:solidFill>
            <a:schemeClr val="bg1">
              <a:lumMod val="95000"/>
            </a:schemeClr>
          </a:solidFill>
        </p:spPr>
        <p:txBody>
          <a:bodyPr/>
          <a:lstStyle/>
          <a:p>
            <a:pPr marL="228508" marR="0" lvl="0" indent="-228508" algn="l" defTabSz="91403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7" name="Picture Placeholder 3"/>
          <p:cNvSpPr>
            <a:spLocks noGrp="1"/>
          </p:cNvSpPr>
          <p:nvPr>
            <p:ph type="pic" sz="quarter" idx="21"/>
          </p:nvPr>
        </p:nvSpPr>
        <p:spPr>
          <a:xfrm>
            <a:off x="4767833" y="2613969"/>
            <a:ext cx="2637288" cy="2012693"/>
          </a:xfrm>
          <a:solidFill>
            <a:schemeClr val="bg1">
              <a:lumMod val="95000"/>
            </a:schemeClr>
          </a:solidFill>
        </p:spPr>
        <p:txBody>
          <a:bodyPr/>
          <a:lstStyle/>
          <a:p>
            <a:pPr marL="228508" marR="0" lvl="0" indent="-228508" algn="l" defTabSz="91403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8" name="Picture Placeholder 3"/>
          <p:cNvSpPr>
            <a:spLocks noGrp="1"/>
          </p:cNvSpPr>
          <p:nvPr>
            <p:ph type="pic" sz="quarter" idx="22"/>
          </p:nvPr>
        </p:nvSpPr>
        <p:spPr>
          <a:xfrm>
            <a:off x="8349014" y="2613969"/>
            <a:ext cx="2637288" cy="2012693"/>
          </a:xfrm>
          <a:solidFill>
            <a:schemeClr val="bg1">
              <a:lumMod val="95000"/>
            </a:schemeClr>
          </a:solidFill>
        </p:spPr>
        <p:txBody>
          <a:bodyPr>
            <a:noAutofit/>
          </a:bodyPr>
          <a:lstStyle/>
          <a:p>
            <a:pPr marL="228508" marR="0" lvl="0" indent="-228508" algn="l" defTabSz="91403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2" name="Text Placeholder 11"/>
          <p:cNvSpPr>
            <a:spLocks noGrp="1"/>
          </p:cNvSpPr>
          <p:nvPr>
            <p:ph type="body" sz="quarter" idx="23" hasCustomPrompt="1"/>
          </p:nvPr>
        </p:nvSpPr>
        <p:spPr>
          <a:xfrm>
            <a:off x="2648399" y="1770903"/>
            <a:ext cx="6895202" cy="701288"/>
          </a:xfrm>
        </p:spPr>
        <p:txBody>
          <a:bodyPr>
            <a:noAutofit/>
          </a:bodyPr>
          <a:lstStyle>
            <a:lvl1pPr marL="0" marR="0" indent="0" algn="ctr" defTabSz="914034"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Short and concise overview can go in this space, and up to two lines if necessary.</a:t>
            </a:r>
          </a:p>
        </p:txBody>
      </p:sp>
      <p:sp>
        <p:nvSpPr>
          <p:cNvPr id="19" name="Text Placeholder 11"/>
          <p:cNvSpPr>
            <a:spLocks noGrp="1"/>
          </p:cNvSpPr>
          <p:nvPr>
            <p:ph type="body" sz="quarter" idx="24" hasCustomPrompt="1"/>
          </p:nvPr>
        </p:nvSpPr>
        <p:spPr>
          <a:xfrm>
            <a:off x="1218951" y="4766978"/>
            <a:ext cx="2637288" cy="1047415"/>
          </a:xfrm>
        </p:spPr>
        <p:txBody>
          <a:bodyPr wrap="square">
            <a:noAutofit/>
          </a:bodyPr>
          <a:lstStyle>
            <a:lvl1pPr marL="0" marR="0" indent="0" algn="ctr" defTabSz="914034"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0" name="Text Placeholder 11"/>
          <p:cNvSpPr>
            <a:spLocks noGrp="1"/>
          </p:cNvSpPr>
          <p:nvPr>
            <p:ph type="body" sz="quarter" idx="25" hasCustomPrompt="1"/>
          </p:nvPr>
        </p:nvSpPr>
        <p:spPr>
          <a:xfrm>
            <a:off x="4767832" y="4766978"/>
            <a:ext cx="2637288" cy="1047415"/>
          </a:xfrm>
        </p:spPr>
        <p:txBody>
          <a:bodyPr>
            <a:noAutofit/>
          </a:bodyPr>
          <a:lstStyle>
            <a:lvl1pPr marL="0" marR="0" indent="0" algn="ctr" defTabSz="914034"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1" name="Text Placeholder 11"/>
          <p:cNvSpPr>
            <a:spLocks noGrp="1"/>
          </p:cNvSpPr>
          <p:nvPr>
            <p:ph type="body" sz="quarter" idx="26" hasCustomPrompt="1"/>
          </p:nvPr>
        </p:nvSpPr>
        <p:spPr>
          <a:xfrm>
            <a:off x="8349014" y="4766978"/>
            <a:ext cx="2637288" cy="1047415"/>
          </a:xfrm>
        </p:spPr>
        <p:txBody>
          <a:bodyPr>
            <a:noAutofit/>
          </a:bodyPr>
          <a:lstStyle>
            <a:lvl1pPr marL="0" marR="0" indent="0" algn="ctr" defTabSz="914034"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13" name="Slide Number Placeholder 8"/>
          <p:cNvSpPr>
            <a:spLocks noGrp="1"/>
          </p:cNvSpPr>
          <p:nvPr>
            <p:ph type="sldNum" sz="quarter" idx="4"/>
          </p:nvPr>
        </p:nvSpPr>
        <p:spPr>
          <a:xfrm>
            <a:off x="327949" y="6381475"/>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207067278"/>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85">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09">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3" y="202590"/>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8" y="202590"/>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5" name="Slide Number Placeholder 8"/>
          <p:cNvSpPr>
            <a:spLocks noGrp="1"/>
          </p:cNvSpPr>
          <p:nvPr>
            <p:ph type="sldNum" sz="quarter" idx="4"/>
          </p:nvPr>
        </p:nvSpPr>
        <p:spPr>
          <a:xfrm>
            <a:off x="327949" y="6381475"/>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115370333"/>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ransition_3">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itle Placeholder 7"/>
          <p:cNvSpPr>
            <a:spLocks noGrp="1"/>
          </p:cNvSpPr>
          <p:nvPr>
            <p:ph type="title" hasCustomPrompt="1"/>
          </p:nvPr>
        </p:nvSpPr>
        <p:spPr>
          <a:xfrm>
            <a:off x="838092" y="2780143"/>
            <a:ext cx="8682356" cy="721244"/>
          </a:xfrm>
          <a:prstGeom prst="rect">
            <a:avLst/>
          </a:prstGeom>
        </p:spPr>
        <p:txBody>
          <a:bodyPr vert="horz" lIns="91440" tIns="45720" rIns="91440" bIns="45720" rtlCol="0" anchor="b" anchorCtr="0">
            <a:noAutofit/>
          </a:bodyPr>
          <a:lstStyle>
            <a:lvl1pPr algn="l">
              <a:lnSpc>
                <a:spcPct val="100000"/>
              </a:lnSpc>
              <a:defRPr b="1" baseline="0">
                <a:solidFill>
                  <a:schemeClr val="accent1">
                    <a:lumMod val="20000"/>
                    <a:lumOff val="80000"/>
                  </a:schemeClr>
                </a:solidFill>
              </a:defRPr>
            </a:lvl1pPr>
          </a:lstStyle>
          <a:p>
            <a:r>
              <a:rPr lang="en-US"/>
              <a:t>A LARGE BOLD STATEMENT GOES HERE AND CAN GO UP TO TWO LINES AND COLOR FOR EMPHASIS</a:t>
            </a:r>
          </a:p>
        </p:txBody>
      </p:sp>
      <p:sp>
        <p:nvSpPr>
          <p:cNvPr id="5" name="Rectangle 4"/>
          <p:cNvSpPr/>
          <p:nvPr userDrawn="1"/>
        </p:nvSpPr>
        <p:spPr>
          <a:xfrm>
            <a:off x="1"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p:cNvSpPr/>
          <p:nvPr userDrawn="1"/>
        </p:nvSpPr>
        <p:spPr>
          <a:xfrm>
            <a:off x="1"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715611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Watermar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E25949E-87FE-C040-A52A-C8AFB1DA7F3B}"/>
              </a:ext>
            </a:extLst>
          </p:cNvPr>
          <p:cNvSpPr/>
          <p:nvPr userDrawn="1"/>
        </p:nvSpPr>
        <p:spPr>
          <a:xfrm>
            <a:off x="-1587" y="6267450"/>
            <a:ext cx="12192000"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9"/>
          </a:p>
        </p:txBody>
      </p:sp>
      <p:sp>
        <p:nvSpPr>
          <p:cNvPr id="5" name="Rectangle 4"/>
          <p:cNvSpPr/>
          <p:nvPr userDrawn="1"/>
        </p:nvSpPr>
        <p:spPr>
          <a:xfrm>
            <a:off x="1" y="-1"/>
            <a:ext cx="12192000" cy="6267451"/>
          </a:xfrm>
          <a:prstGeom prst="rect">
            <a:avLst/>
          </a:prstGeom>
          <a:gradFill flip="none" rotWithShape="1">
            <a:gsLst>
              <a:gs pos="0">
                <a:srgbClr val="2377B4"/>
              </a:gs>
              <a:gs pos="100000">
                <a:srgbClr val="003B7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9"/>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74594" y="1"/>
            <a:ext cx="10515818" cy="6272011"/>
          </a:xfrm>
          <a:prstGeom prst="rect">
            <a:avLst/>
          </a:prstGeom>
        </p:spPr>
      </p:pic>
      <p:sp>
        <p:nvSpPr>
          <p:cNvPr id="12" name="Title Placeholder 7"/>
          <p:cNvSpPr>
            <a:spLocks noGrp="1"/>
          </p:cNvSpPr>
          <p:nvPr>
            <p:ph type="title"/>
          </p:nvPr>
        </p:nvSpPr>
        <p:spPr>
          <a:xfrm>
            <a:off x="838092" y="2199737"/>
            <a:ext cx="10515818" cy="1690776"/>
          </a:xfrm>
          <a:prstGeom prst="rect">
            <a:avLst/>
          </a:prstGeom>
        </p:spPr>
        <p:txBody>
          <a:bodyPr vert="horz" lIns="91440" tIns="45720" rIns="91440" bIns="45720" rtlCol="0" anchor="ctr">
            <a:noAutofit/>
          </a:bodyPr>
          <a:lstStyle>
            <a:lvl1pPr>
              <a:defRPr sz="3998" b="0">
                <a:solidFill>
                  <a:schemeClr val="bg1"/>
                </a:solidFill>
              </a:defRPr>
            </a:lvl1pPr>
          </a:lstStyle>
          <a:p>
            <a:r>
              <a:rPr lang="en-US"/>
              <a:t>Title of presentation goes in this space</a:t>
            </a:r>
          </a:p>
        </p:txBody>
      </p:sp>
      <p:sp>
        <p:nvSpPr>
          <p:cNvPr id="16" name="Text Placeholder 15"/>
          <p:cNvSpPr>
            <a:spLocks noGrp="1"/>
          </p:cNvSpPr>
          <p:nvPr>
            <p:ph type="body" sz="quarter" idx="10" hasCustomPrompt="1"/>
          </p:nvPr>
        </p:nvSpPr>
        <p:spPr>
          <a:xfrm>
            <a:off x="838092" y="4684144"/>
            <a:ext cx="7424939" cy="1155940"/>
          </a:xfrm>
          <a:prstGeom prst="rect">
            <a:avLst/>
          </a:prstGeom>
        </p:spPr>
        <p:txBody>
          <a:bodyPr anchor="b" anchorCtr="0"/>
          <a:lstStyle>
            <a:lvl1pPr marL="0" indent="0">
              <a:buFontTx/>
              <a:buNone/>
              <a:defRPr sz="1399" baseline="0">
                <a:solidFill>
                  <a:schemeClr val="bg1"/>
                </a:solidFill>
              </a:defRPr>
            </a:lvl1pPr>
          </a:lstStyle>
          <a:p>
            <a:r>
              <a:rPr lang="en-US" sz="1499"/>
              <a:t>Presenter information</a:t>
            </a:r>
          </a:p>
        </p:txBody>
      </p:sp>
      <p:pic>
        <p:nvPicPr>
          <p:cNvPr id="13" name="Picture 12">
            <a:extLst>
              <a:ext uri="{FF2B5EF4-FFF2-40B4-BE49-F238E27FC236}">
                <a16:creationId xmlns:a16="http://schemas.microsoft.com/office/drawing/2014/main" id="{37712E6F-558A-7F47-8C4E-2373461CFAD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sp>
        <p:nvSpPr>
          <p:cNvPr id="19" name="Slide Number Placeholder 3">
            <a:extLst>
              <a:ext uri="{FF2B5EF4-FFF2-40B4-BE49-F238E27FC236}">
                <a16:creationId xmlns:a16="http://schemas.microsoft.com/office/drawing/2014/main" id="{FA343567-6E36-2948-8626-80BC0116BA32}"/>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rgbClr val="000000">
                    <a:tint val="75000"/>
                  </a:srgbClr>
                </a:solidFill>
                <a:latin typeface="Arial" panose="020B0604020202020204" pitchFamily="34" charset="0"/>
                <a:cs typeface="Arial" panose="020B0604020202020204" pitchFamily="34" charset="0"/>
              </a:rPr>
              <a:t>©2021 Kaiser Foundation Health Plan, Inc. All rights reserved. May not be reproduced in any form without the written permission of Kaiser Foundation Health Plan, Inc. </a:t>
            </a:r>
          </a:p>
        </p:txBody>
      </p:sp>
      <p:sp>
        <p:nvSpPr>
          <p:cNvPr id="20" name="Slide Number Placeholder 6">
            <a:extLst>
              <a:ext uri="{FF2B5EF4-FFF2-40B4-BE49-F238E27FC236}">
                <a16:creationId xmlns:a16="http://schemas.microsoft.com/office/drawing/2014/main" id="{35A51AF8-F3CF-9C40-A76E-C23DE2E74541}"/>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latin typeface="Arial" panose="020B0604020202020204" pitchFamily="34" charset="0"/>
                <a:cs typeface="Arial" panose="020B0604020202020204" pitchFamily="34" charset="0"/>
              </a:rPr>
              <a:pPr>
                <a:defRPr/>
              </a:pPr>
              <a:t>‹#›</a:t>
            </a:fld>
            <a:endParaRPr lang="en-US">
              <a:solidFill>
                <a:srgbClr val="000000">
                  <a:tint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7605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Q&amp;A ">
    <p:spTree>
      <p:nvGrpSpPr>
        <p:cNvPr id="1" name=""/>
        <p:cNvGrpSpPr/>
        <p:nvPr/>
      </p:nvGrpSpPr>
      <p:grpSpPr>
        <a:xfrm>
          <a:off x="0" y="0"/>
          <a:ext cx="0" cy="0"/>
          <a:chOff x="0" y="0"/>
          <a:chExt cx="0" cy="0"/>
        </a:xfrm>
      </p:grpSpPr>
      <p:sp>
        <p:nvSpPr>
          <p:cNvPr id="6" name="Rectangle 5"/>
          <p:cNvSpPr/>
          <p:nvPr userDrawn="1"/>
        </p:nvSpPr>
        <p:spPr>
          <a:xfrm>
            <a:off x="1" y="-1"/>
            <a:ext cx="12192000" cy="6299200"/>
          </a:xfrm>
          <a:prstGeom prst="rect">
            <a:avLst/>
          </a:prstGeom>
          <a:gradFill flip="none" rotWithShape="1">
            <a:gsLst>
              <a:gs pos="0">
                <a:srgbClr val="2377B4"/>
              </a:gs>
              <a:gs pos="100000">
                <a:srgbClr val="003B7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9"/>
          </a:p>
        </p:txBody>
      </p:sp>
      <p:sp>
        <p:nvSpPr>
          <p:cNvPr id="13" name="Rectangle 12">
            <a:extLst>
              <a:ext uri="{FF2B5EF4-FFF2-40B4-BE49-F238E27FC236}">
                <a16:creationId xmlns:a16="http://schemas.microsoft.com/office/drawing/2014/main" id="{176293C8-6B14-5F43-B83D-3B6171DFDB46}"/>
              </a:ext>
            </a:extLst>
          </p:cNvPr>
          <p:cNvSpPr/>
          <p:nvPr userDrawn="1"/>
        </p:nvSpPr>
        <p:spPr>
          <a:xfrm>
            <a:off x="-1587" y="6267450"/>
            <a:ext cx="12192000"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9"/>
          </a:p>
        </p:txBody>
      </p:sp>
      <p:sp>
        <p:nvSpPr>
          <p:cNvPr id="12" name="Title Placeholder 7"/>
          <p:cNvSpPr>
            <a:spLocks noGrp="1"/>
          </p:cNvSpPr>
          <p:nvPr>
            <p:ph type="title"/>
          </p:nvPr>
        </p:nvSpPr>
        <p:spPr>
          <a:xfrm>
            <a:off x="838092" y="2199737"/>
            <a:ext cx="10515818" cy="1690776"/>
          </a:xfrm>
          <a:prstGeom prst="rect">
            <a:avLst/>
          </a:prstGeom>
        </p:spPr>
        <p:txBody>
          <a:bodyPr vert="horz" lIns="91440" tIns="45720" rIns="91440" bIns="45720" rtlCol="0" anchor="ctr">
            <a:normAutofit/>
          </a:bodyPr>
          <a:lstStyle>
            <a:lvl1pPr algn="ctr">
              <a:lnSpc>
                <a:spcPct val="100000"/>
              </a:lnSpc>
              <a:defRPr sz="3998" b="0">
                <a:solidFill>
                  <a:schemeClr val="bg1"/>
                </a:solidFill>
              </a:defRPr>
            </a:lvl1pPr>
          </a:lstStyle>
          <a:p>
            <a:r>
              <a:rPr lang="en-US"/>
              <a:t>Title of presentation goes in this space</a:t>
            </a:r>
          </a:p>
        </p:txBody>
      </p:sp>
      <p:pic>
        <p:nvPicPr>
          <p:cNvPr id="9" name="Picture 8">
            <a:extLst>
              <a:ext uri="{FF2B5EF4-FFF2-40B4-BE49-F238E27FC236}">
                <a16:creationId xmlns:a16="http://schemas.microsoft.com/office/drawing/2014/main" id="{19EE471E-375D-2E49-A60E-604AE94675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sp>
        <p:nvSpPr>
          <p:cNvPr id="16" name="Slide Number Placeholder 3">
            <a:extLst>
              <a:ext uri="{FF2B5EF4-FFF2-40B4-BE49-F238E27FC236}">
                <a16:creationId xmlns:a16="http://schemas.microsoft.com/office/drawing/2014/main" id="{9F7854BB-CF25-D541-BD70-6715B33EF0ED}"/>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rgbClr val="000000">
                    <a:tint val="75000"/>
                  </a:srgbClr>
                </a:solidFill>
                <a:latin typeface="Arial" panose="020B0604020202020204" pitchFamily="34" charset="0"/>
                <a:cs typeface="Arial" panose="020B0604020202020204" pitchFamily="34" charset="0"/>
              </a:rPr>
              <a:t>©2021 Kaiser Foundation Health Plan, Inc. All rights reserved. May not be reproduced in any form without the written permission of Kaiser Foundation Health Plan, Inc. </a:t>
            </a:r>
          </a:p>
        </p:txBody>
      </p:sp>
      <p:sp>
        <p:nvSpPr>
          <p:cNvPr id="17" name="Slide Number Placeholder 6">
            <a:extLst>
              <a:ext uri="{FF2B5EF4-FFF2-40B4-BE49-F238E27FC236}">
                <a16:creationId xmlns:a16="http://schemas.microsoft.com/office/drawing/2014/main" id="{28DC2659-1910-4447-A1BA-3877DE5F1E98}"/>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latin typeface="Arial" panose="020B0604020202020204" pitchFamily="34" charset="0"/>
                <a:cs typeface="Arial" panose="020B0604020202020204" pitchFamily="34" charset="0"/>
              </a:rPr>
              <a:pPr>
                <a:defRPr/>
              </a:pPr>
              <a:t>‹#›</a:t>
            </a:fld>
            <a:endParaRPr lang="en-US">
              <a:solidFill>
                <a:srgbClr val="000000">
                  <a:tint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8220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29D30B-5726-3C41-993D-FDC4365402F8}"/>
              </a:ext>
            </a:extLst>
          </p:cNvPr>
          <p:cNvSpPr/>
          <p:nvPr userDrawn="1"/>
        </p:nvSpPr>
        <p:spPr>
          <a:xfrm>
            <a:off x="-1" y="2"/>
            <a:ext cx="12192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9"/>
          </a:p>
        </p:txBody>
      </p:sp>
      <p:sp>
        <p:nvSpPr>
          <p:cNvPr id="2" name="Title 1">
            <a:extLst>
              <a:ext uri="{FF2B5EF4-FFF2-40B4-BE49-F238E27FC236}">
                <a16:creationId xmlns:a16="http://schemas.microsoft.com/office/drawing/2014/main" id="{4984F657-C5BA-C04E-835C-010E891FFB4A}"/>
              </a:ext>
            </a:extLst>
          </p:cNvPr>
          <p:cNvSpPr>
            <a:spLocks noGrp="1"/>
          </p:cNvSpPr>
          <p:nvPr>
            <p:ph type="title"/>
          </p:nvPr>
        </p:nvSpPr>
        <p:spPr>
          <a:xfrm>
            <a:off x="838200" y="3666264"/>
            <a:ext cx="9328688" cy="1882129"/>
          </a:xfrm>
          <a:prstGeom prst="rect">
            <a:avLst/>
          </a:prstGeom>
        </p:spPr>
        <p:txBody>
          <a:bodyPr/>
          <a:lstStyle>
            <a:lvl1pPr>
              <a:defRPr sz="44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54915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pter Slide – Image Half">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188A7C-76C1-0047-93BA-EE229D126D94}"/>
              </a:ext>
            </a:extLst>
          </p:cNvPr>
          <p:cNvSpPr/>
          <p:nvPr userDrawn="1"/>
        </p:nvSpPr>
        <p:spPr>
          <a:xfrm>
            <a:off x="114334" y="6078828"/>
            <a:ext cx="12077666" cy="77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5F48D3B-D63A-F042-BE05-88107551972A}"/>
              </a:ext>
            </a:extLst>
          </p:cNvPr>
          <p:cNvSpPr>
            <a:spLocks noGrp="1"/>
          </p:cNvSpPr>
          <p:nvPr>
            <p:ph type="title"/>
          </p:nvPr>
        </p:nvSpPr>
        <p:spPr>
          <a:xfrm>
            <a:off x="1084285" y="2989301"/>
            <a:ext cx="3853456" cy="1107996"/>
          </a:xfrm>
          <a:prstGeom prst="rect">
            <a:avLst/>
          </a:prstGeom>
        </p:spPr>
        <p:txBody>
          <a:bodyPr wrap="square" lIns="0" tIns="0" rIns="0" bIns="0">
            <a:spAutoFit/>
          </a:bodyPr>
          <a:lstStyle>
            <a:lvl1pPr algn="ctr">
              <a:defRPr sz="4000">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Picture Placeholder 3">
            <a:extLst>
              <a:ext uri="{FF2B5EF4-FFF2-40B4-BE49-F238E27FC236}">
                <a16:creationId xmlns:a16="http://schemas.microsoft.com/office/drawing/2014/main" id="{9E611778-ECCD-0543-913B-FED1BA86142D}"/>
              </a:ext>
            </a:extLst>
          </p:cNvPr>
          <p:cNvSpPr>
            <a:spLocks noGrp="1"/>
          </p:cNvSpPr>
          <p:nvPr>
            <p:ph type="pic" sz="quarter" idx="10"/>
          </p:nvPr>
        </p:nvSpPr>
        <p:spPr>
          <a:xfrm>
            <a:off x="6096000" y="0"/>
            <a:ext cx="6096001" cy="6858000"/>
          </a:xfrm>
          <a:prstGeom prst="rect">
            <a:avLst/>
          </a:prstGeom>
        </p:spPr>
        <p:txBody>
          <a:bodyPr/>
          <a:lstStyle/>
          <a:p>
            <a:endParaRPr lang="en-US"/>
          </a:p>
        </p:txBody>
      </p:sp>
    </p:spTree>
    <p:extLst>
      <p:ext uri="{BB962C8B-B14F-4D97-AF65-F5344CB8AC3E}">
        <p14:creationId xmlns:p14="http://schemas.microsoft.com/office/powerpoint/2010/main" val="1134901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pter Slide – Ic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188A7C-76C1-0047-93BA-EE229D126D94}"/>
              </a:ext>
            </a:extLst>
          </p:cNvPr>
          <p:cNvSpPr/>
          <p:nvPr userDrawn="1"/>
        </p:nvSpPr>
        <p:spPr>
          <a:xfrm>
            <a:off x="114334" y="6078828"/>
            <a:ext cx="12077666" cy="77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5B75C2F9-CA7F-544C-B382-7CAA6B7C19A3}"/>
              </a:ext>
            </a:extLst>
          </p:cNvPr>
          <p:cNvSpPr/>
          <p:nvPr userDrawn="1"/>
        </p:nvSpPr>
        <p:spPr>
          <a:xfrm>
            <a:off x="6093620" y="1341"/>
            <a:ext cx="6096001" cy="6855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defRPr/>
            </a:pPr>
            <a:endParaRPr lang="en-US" sz="1798">
              <a:solidFill>
                <a:srgbClr val="FFFFFF"/>
              </a:solidFill>
              <a:latin typeface="Calibri" panose="020F0502020204030204"/>
            </a:endParaRPr>
          </a:p>
        </p:txBody>
      </p:sp>
      <p:sp>
        <p:nvSpPr>
          <p:cNvPr id="2" name="Title 1">
            <a:extLst>
              <a:ext uri="{FF2B5EF4-FFF2-40B4-BE49-F238E27FC236}">
                <a16:creationId xmlns:a16="http://schemas.microsoft.com/office/drawing/2014/main" id="{55F48D3B-D63A-F042-BE05-88107551972A}"/>
              </a:ext>
            </a:extLst>
          </p:cNvPr>
          <p:cNvSpPr>
            <a:spLocks noGrp="1"/>
          </p:cNvSpPr>
          <p:nvPr>
            <p:ph type="title"/>
          </p:nvPr>
        </p:nvSpPr>
        <p:spPr>
          <a:xfrm>
            <a:off x="7214892" y="2989301"/>
            <a:ext cx="3853456" cy="1107996"/>
          </a:xfrm>
          <a:prstGeom prst="rect">
            <a:avLst/>
          </a:prstGeom>
        </p:spPr>
        <p:txBody>
          <a:bodyPr wrap="square" lIns="0" tIns="0" rIns="0" bIns="0">
            <a:spAutoFit/>
          </a:bodyPr>
          <a:lstStyle>
            <a:lvl1pPr algn="l">
              <a:defRPr sz="4000">
                <a:solidFill>
                  <a:schemeClr val="bg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2829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pter Slide – Image Fu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C1C762-19A7-7644-BCE0-A48DE52864B1}"/>
              </a:ext>
            </a:extLst>
          </p:cNvPr>
          <p:cNvSpPr/>
          <p:nvPr userDrawn="1"/>
        </p:nvSpPr>
        <p:spPr>
          <a:xfrm>
            <a:off x="-1" y="6307810"/>
            <a:ext cx="12191999" cy="550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bg1"/>
              </a:solidFill>
            </a:endParaRPr>
          </a:p>
        </p:txBody>
      </p:sp>
      <p:sp>
        <p:nvSpPr>
          <p:cNvPr id="4" name="Rectangle 3">
            <a:extLst>
              <a:ext uri="{FF2B5EF4-FFF2-40B4-BE49-F238E27FC236}">
                <a16:creationId xmlns:a16="http://schemas.microsoft.com/office/drawing/2014/main" id="{4BC1297F-3611-0842-8638-9D9C01902848}"/>
              </a:ext>
            </a:extLst>
          </p:cNvPr>
          <p:cNvSpPr/>
          <p:nvPr userDrawn="1"/>
        </p:nvSpPr>
        <p:spPr>
          <a:xfrm>
            <a:off x="0" y="0"/>
            <a:ext cx="12191999"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bg1"/>
              </a:solidFill>
            </a:endParaRPr>
          </a:p>
        </p:txBody>
      </p:sp>
      <p:sp>
        <p:nvSpPr>
          <p:cNvPr id="2" name="Title 1">
            <a:extLst>
              <a:ext uri="{FF2B5EF4-FFF2-40B4-BE49-F238E27FC236}">
                <a16:creationId xmlns:a16="http://schemas.microsoft.com/office/drawing/2014/main" id="{4984F657-C5BA-C04E-835C-010E891FFB4A}"/>
              </a:ext>
            </a:extLst>
          </p:cNvPr>
          <p:cNvSpPr>
            <a:spLocks noGrp="1"/>
          </p:cNvSpPr>
          <p:nvPr>
            <p:ph type="title"/>
          </p:nvPr>
        </p:nvSpPr>
        <p:spPr>
          <a:xfrm>
            <a:off x="937683" y="3429000"/>
            <a:ext cx="9328688" cy="1882129"/>
          </a:xfrm>
          <a:prstGeom prst="rect">
            <a:avLst/>
          </a:prstGeom>
        </p:spPr>
        <p:txBody>
          <a:bodyPr lIns="0" tIns="0" rIns="0" bIns="0"/>
          <a:lstStyle>
            <a:lvl1pPr>
              <a:defRPr sz="4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065101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fographic PG – Regular">
    <p:spTree>
      <p:nvGrpSpPr>
        <p:cNvPr id="1" name=""/>
        <p:cNvGrpSpPr/>
        <p:nvPr/>
      </p:nvGrpSpPr>
      <p:grpSpPr>
        <a:xfrm>
          <a:off x="0" y="0"/>
          <a:ext cx="0" cy="0"/>
          <a:chOff x="0" y="0"/>
          <a:chExt cx="0" cy="0"/>
        </a:xfrm>
      </p:grpSpPr>
      <p:pic>
        <p:nvPicPr>
          <p:cNvPr id="13" name="954307646_Getty_RF_HiRes.jpg" descr="A group of people sitting around a table&#10;&#10;Description automatically generated with medium confidence">
            <a:extLst>
              <a:ext uri="{FF2B5EF4-FFF2-40B4-BE49-F238E27FC236}">
                <a16:creationId xmlns:a16="http://schemas.microsoft.com/office/drawing/2014/main" id="{23021E0B-C9FA-B548-BAA4-D410B71B8D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9" name="Rectangle 18">
            <a:extLst>
              <a:ext uri="{FF2B5EF4-FFF2-40B4-BE49-F238E27FC236}">
                <a16:creationId xmlns:a16="http://schemas.microsoft.com/office/drawing/2014/main" id="{E3CE5A13-EF1C-674B-8363-DFB2E29AA1E6}"/>
              </a:ext>
            </a:extLst>
          </p:cNvPr>
          <p:cNvSpPr/>
          <p:nvPr userDrawn="1"/>
        </p:nvSpPr>
        <p:spPr>
          <a:xfrm>
            <a:off x="1" y="0"/>
            <a:ext cx="12192000" cy="6858000"/>
          </a:xfrm>
          <a:prstGeom prst="rect">
            <a:avLst/>
          </a:prstGeom>
          <a:solidFill>
            <a:schemeClr val="accent3">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lide Number Placeholder 3" hidden="1">
            <a:extLst>
              <a:ext uri="{FF2B5EF4-FFF2-40B4-BE49-F238E27FC236}">
                <a16:creationId xmlns:a16="http://schemas.microsoft.com/office/drawing/2014/main" id="{EDDB96BC-822C-BE43-B1F8-21FEB5E02585}"/>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bg1"/>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5" name="Slide Number Placeholder 6">
            <a:extLst>
              <a:ext uri="{FF2B5EF4-FFF2-40B4-BE49-F238E27FC236}">
                <a16:creationId xmlns:a16="http://schemas.microsoft.com/office/drawing/2014/main" id="{429FFFEA-5731-AC49-B9E1-9318BB1C3545}"/>
              </a:ext>
            </a:extLst>
          </p:cNvPr>
          <p:cNvSpPr txBox="1">
            <a:spLocks/>
          </p:cNvSpPr>
          <p:nvPr userDrawn="1"/>
        </p:nvSpPr>
        <p:spPr>
          <a:xfrm>
            <a:off x="327950" y="6538141"/>
            <a:ext cx="380259" cy="153888"/>
          </a:xfrm>
          <a:prstGeom prst="rect">
            <a:avLst/>
          </a:prstGeom>
        </p:spPr>
        <p:txBody>
          <a:bodyPr vert="horz" wrap="square" lIns="0" tIns="0" rIns="0" bIns="0"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lgn="r">
              <a:defRPr/>
            </a:pPr>
            <a:fld id="{8C8B385D-DF67-E241-B0BF-76B80A8E743B}" type="slidenum">
              <a:rPr lang="en-US" sz="1000" smtClean="0">
                <a:solidFill>
                  <a:schemeClr val="bg1"/>
                </a:solidFill>
                <a:latin typeface="Arial" panose="020B0604020202020204" pitchFamily="34" charset="0"/>
                <a:cs typeface="Arial" panose="020B0604020202020204" pitchFamily="34" charset="0"/>
              </a:rPr>
              <a:pPr algn="r">
                <a:defRPr/>
              </a:pPr>
              <a:t>‹#›</a:t>
            </a:fld>
            <a:endParaRPr lang="en-US" sz="1000">
              <a:solidFill>
                <a:schemeClr val="bg1"/>
              </a:solidFill>
              <a:latin typeface="Arial" panose="020B0604020202020204" pitchFamily="34" charset="0"/>
              <a:cs typeface="Arial" panose="020B0604020202020204" pitchFamily="34" charset="0"/>
            </a:endParaRPr>
          </a:p>
        </p:txBody>
      </p:sp>
      <p:pic>
        <p:nvPicPr>
          <p:cNvPr id="16" name="KP WHITE" hidden="1">
            <a:extLst>
              <a:ext uri="{FF2B5EF4-FFF2-40B4-BE49-F238E27FC236}">
                <a16:creationId xmlns:a16="http://schemas.microsoft.com/office/drawing/2014/main" id="{849C70E2-2A6B-8E46-AA45-AAD127B63A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
        <p:nvSpPr>
          <p:cNvPr id="10" name="Title 1">
            <a:extLst>
              <a:ext uri="{FF2B5EF4-FFF2-40B4-BE49-F238E27FC236}">
                <a16:creationId xmlns:a16="http://schemas.microsoft.com/office/drawing/2014/main" id="{1B809FB3-DF4B-2A4D-A86A-5D3D31A03000}"/>
              </a:ext>
            </a:extLst>
          </p:cNvPr>
          <p:cNvSpPr>
            <a:spLocks noGrp="1"/>
          </p:cNvSpPr>
          <p:nvPr>
            <p:ph type="title"/>
          </p:nvPr>
        </p:nvSpPr>
        <p:spPr>
          <a:xfrm>
            <a:off x="937683" y="3052143"/>
            <a:ext cx="9328688" cy="1882129"/>
          </a:xfrm>
          <a:prstGeom prst="rect">
            <a:avLst/>
          </a:prstGeom>
        </p:spPr>
        <p:txBody>
          <a:bodyPr lIns="0" tIns="0" rIns="0" bIns="0"/>
          <a:lstStyle>
            <a:lvl1pPr>
              <a:defRPr sz="4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2521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982" y="705681"/>
            <a:ext cx="8838049" cy="1004888"/>
          </a:xfrm>
        </p:spPr>
        <p:txBody>
          <a:bodyPr/>
          <a:lstStyle>
            <a:lvl1pPr>
              <a:defRPr sz="3000" baseline="0"/>
            </a:lvl1pPr>
          </a:lstStyle>
          <a:p>
            <a:r>
              <a:rPr lang="en-US"/>
              <a:t>Basic 1 Column Slide To Start. Title can go to Two lines.</a:t>
            </a:r>
          </a:p>
        </p:txBody>
      </p:sp>
      <p:sp>
        <p:nvSpPr>
          <p:cNvPr id="6" name="Content Placeholder 5"/>
          <p:cNvSpPr>
            <a:spLocks noGrp="1"/>
          </p:cNvSpPr>
          <p:nvPr>
            <p:ph sz="quarter" idx="19"/>
          </p:nvPr>
        </p:nvSpPr>
        <p:spPr>
          <a:xfrm>
            <a:off x="876982" y="1761996"/>
            <a:ext cx="8838049" cy="4152900"/>
          </a:xfrm>
        </p:spPr>
        <p:txBody>
          <a:bodyPr/>
          <a:lstStyle>
            <a:lvl1pPr>
              <a:defRPr sz="1714"/>
            </a:lvl1pPr>
            <a:lvl2pPr>
              <a:defRPr sz="1714"/>
            </a:lvl2pPr>
            <a:lvl3pPr>
              <a:defRPr sz="1714"/>
            </a:lvl3pPr>
            <a:lvl4pPr>
              <a:defRPr sz="1714"/>
            </a:lvl4pPr>
            <a:lvl5pPr>
              <a:defRPr sz="171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27950" y="6381476"/>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534505495"/>
      </p:ext>
    </p:extLst>
  </p:cSld>
  <p:clrMapOvr>
    <a:masterClrMapping/>
  </p:clrMapOvr>
  <p:extLst>
    <p:ext uri="{DCECCB84-F9BA-43D5-87BE-67443E8EF086}">
      <p15:sldGuideLst xmlns:p15="http://schemas.microsoft.com/office/powerpoint/2012/main">
        <p15:guide id="1" pos="426">
          <p15:clr>
            <a:srgbClr val="FBAE40"/>
          </p15:clr>
        </p15:guide>
        <p15:guide id="2" pos="516">
          <p15:clr>
            <a:srgbClr val="FBAE40"/>
          </p15:clr>
        </p15:guide>
        <p15:guide id="3" pos="941">
          <p15:clr>
            <a:srgbClr val="FBAE40"/>
          </p15:clr>
        </p15:guide>
        <p15:guide id="4" pos="1031">
          <p15:clr>
            <a:srgbClr val="FBAE40"/>
          </p15:clr>
        </p15:guide>
        <p15:guide id="5" pos="1456">
          <p15:clr>
            <a:srgbClr val="FBAE40"/>
          </p15:clr>
        </p15:guide>
        <p15:guide id="6" pos="1557">
          <p15:clr>
            <a:srgbClr val="FBAE40"/>
          </p15:clr>
        </p15:guide>
        <p15:guide id="7" pos="1983">
          <p15:clr>
            <a:srgbClr val="FBAE40"/>
          </p15:clr>
        </p15:guide>
        <p15:guide id="8" pos="2072">
          <p15:clr>
            <a:srgbClr val="FBAE40"/>
          </p15:clr>
        </p15:guide>
        <p15:guide id="9" pos="2509">
          <p15:clr>
            <a:srgbClr val="FBAE40"/>
          </p15:clr>
        </p15:guide>
        <p15:guide id="10" pos="2588">
          <p15:clr>
            <a:srgbClr val="FBAE40"/>
          </p15:clr>
        </p15:guide>
        <p15:guide id="11" pos="3013">
          <p15:clr>
            <a:srgbClr val="FBAE40"/>
          </p15:clr>
        </p15:guide>
        <p15:guide id="12" pos="3103">
          <p15:clr>
            <a:srgbClr val="FBAE40"/>
          </p15:clr>
        </p15:guide>
        <p15:guide id="13" pos="3528">
          <p15:clr>
            <a:srgbClr val="FBAE40"/>
          </p15:clr>
        </p15:guide>
        <p15:guide id="14" pos="3629">
          <p15:clr>
            <a:srgbClr val="FBAE40"/>
          </p15:clr>
        </p15:guide>
        <p15:guide id="15" pos="4044">
          <p15:clr>
            <a:srgbClr val="FBAE40"/>
          </p15:clr>
        </p15:guide>
        <p15:guide id="16" pos="4156">
          <p15:clr>
            <a:srgbClr val="FBAE40"/>
          </p15:clr>
        </p15:guide>
        <p15:guide id="17" pos="4570">
          <p15:clr>
            <a:srgbClr val="FBAE40"/>
          </p15:clr>
        </p15:guide>
        <p15:guide id="18" pos="4671">
          <p15:clr>
            <a:srgbClr val="FBAE40"/>
          </p15:clr>
        </p15:guide>
        <p15:guide id="19" pos="5085">
          <p15:clr>
            <a:srgbClr val="FBAE40"/>
          </p15:clr>
        </p15:guide>
        <p15:guide id="20" pos="5197">
          <p15:clr>
            <a:srgbClr val="FBAE40"/>
          </p15:clr>
        </p15:guide>
        <p15:guide id="21" pos="6127">
          <p15:clr>
            <a:srgbClr val="FBAE40"/>
          </p15:clr>
        </p15:guide>
        <p15:guide id="22" pos="6228">
          <p15:clr>
            <a:srgbClr val="FBAE40"/>
          </p15:clr>
        </p15:guide>
        <p15:guide id="23" pos="6642">
          <p15:clr>
            <a:srgbClr val="FBAE40"/>
          </p15:clr>
        </p15:guide>
        <p15:guide id="24" pos="6743">
          <p15:clr>
            <a:srgbClr val="FBAE40"/>
          </p15:clr>
        </p15:guide>
        <p15:guide id="25" orient="horz" pos="202">
          <p15:clr>
            <a:srgbClr val="FBAE40"/>
          </p15:clr>
        </p15:guide>
        <p15:guide id="26" pos="5612">
          <p15:clr>
            <a:srgbClr val="FBAE40"/>
          </p15:clr>
        </p15:guide>
        <p15:guide id="27" pos="5713">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Infographic PG – Regular">
    <p:spTree>
      <p:nvGrpSpPr>
        <p:cNvPr id="1" name=""/>
        <p:cNvGrpSpPr/>
        <p:nvPr/>
      </p:nvGrpSpPr>
      <p:grpSpPr>
        <a:xfrm>
          <a:off x="0" y="0"/>
          <a:ext cx="0" cy="0"/>
          <a:chOff x="0" y="0"/>
          <a:chExt cx="0" cy="0"/>
        </a:xfrm>
      </p:grpSpPr>
      <p:pic>
        <p:nvPicPr>
          <p:cNvPr id="11" name="640126759_Getty_RF_HiRes.jpg" descr="A group of people sitting at a desk&#10;&#10;Description automatically generated">
            <a:extLst>
              <a:ext uri="{FF2B5EF4-FFF2-40B4-BE49-F238E27FC236}">
                <a16:creationId xmlns:a16="http://schemas.microsoft.com/office/drawing/2014/main" id="{917302F3-E841-AE4F-A18A-E78BF98FEB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367" y="-1"/>
            <a:ext cx="12178315" cy="6858001"/>
          </a:xfrm>
          <a:prstGeom prst="rect">
            <a:avLst/>
          </a:prstGeom>
        </p:spPr>
      </p:pic>
      <p:sp>
        <p:nvSpPr>
          <p:cNvPr id="29" name="Rectangle 28">
            <a:extLst>
              <a:ext uri="{FF2B5EF4-FFF2-40B4-BE49-F238E27FC236}">
                <a16:creationId xmlns:a16="http://schemas.microsoft.com/office/drawing/2014/main" id="{EAD4D6B7-387B-274C-8FDE-50453659F99F}"/>
              </a:ext>
            </a:extLst>
          </p:cNvPr>
          <p:cNvSpPr/>
          <p:nvPr userDrawn="1"/>
        </p:nvSpPr>
        <p:spPr>
          <a:xfrm>
            <a:off x="0" y="0"/>
            <a:ext cx="12192000" cy="6858000"/>
          </a:xfrm>
          <a:prstGeom prst="rect">
            <a:avLst/>
          </a:prstGeom>
          <a:solidFill>
            <a:schemeClr val="accent3">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Slide Number Placeholder 3" hidden="1">
            <a:extLst>
              <a:ext uri="{FF2B5EF4-FFF2-40B4-BE49-F238E27FC236}">
                <a16:creationId xmlns:a16="http://schemas.microsoft.com/office/drawing/2014/main" id="{7B73D096-99D2-E64C-B53B-F35B76DFE2C3}"/>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bg1"/>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26" name="Slide Number Placeholder 6">
            <a:extLst>
              <a:ext uri="{FF2B5EF4-FFF2-40B4-BE49-F238E27FC236}">
                <a16:creationId xmlns:a16="http://schemas.microsoft.com/office/drawing/2014/main" id="{FFE4BC01-25B7-7D47-AF33-C2B0C4723A97}"/>
              </a:ext>
            </a:extLst>
          </p:cNvPr>
          <p:cNvSpPr txBox="1">
            <a:spLocks/>
          </p:cNvSpPr>
          <p:nvPr userDrawn="1"/>
        </p:nvSpPr>
        <p:spPr>
          <a:xfrm>
            <a:off x="327950" y="6538141"/>
            <a:ext cx="380259" cy="153888"/>
          </a:xfrm>
          <a:prstGeom prst="rect">
            <a:avLst/>
          </a:prstGeom>
        </p:spPr>
        <p:txBody>
          <a:bodyPr vert="horz" wrap="square" lIns="0" tIns="0" rIns="0" bIns="0"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lgn="r">
              <a:defRPr/>
            </a:pPr>
            <a:fld id="{8C8B385D-DF67-E241-B0BF-76B80A8E743B}" type="slidenum">
              <a:rPr lang="en-US" sz="1000" smtClean="0">
                <a:solidFill>
                  <a:schemeClr val="bg1"/>
                </a:solidFill>
                <a:latin typeface="Arial" panose="020B0604020202020204" pitchFamily="34" charset="0"/>
                <a:cs typeface="Arial" panose="020B0604020202020204" pitchFamily="34" charset="0"/>
              </a:rPr>
              <a:pPr algn="r">
                <a:defRPr/>
              </a:pPr>
              <a:t>‹#›</a:t>
            </a:fld>
            <a:endParaRPr lang="en-US" sz="1000">
              <a:solidFill>
                <a:schemeClr val="bg1"/>
              </a:solidFill>
              <a:latin typeface="Arial" panose="020B0604020202020204" pitchFamily="34" charset="0"/>
              <a:cs typeface="Arial" panose="020B0604020202020204" pitchFamily="34" charset="0"/>
            </a:endParaRPr>
          </a:p>
        </p:txBody>
      </p:sp>
      <p:pic>
        <p:nvPicPr>
          <p:cNvPr id="27" name="KP WHITE" hidden="1">
            <a:extLst>
              <a:ext uri="{FF2B5EF4-FFF2-40B4-BE49-F238E27FC236}">
                <a16:creationId xmlns:a16="http://schemas.microsoft.com/office/drawing/2014/main" id="{027F3977-CA54-E245-BCFD-7C7316348D2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
        <p:nvSpPr>
          <p:cNvPr id="10" name="Title 1">
            <a:extLst>
              <a:ext uri="{FF2B5EF4-FFF2-40B4-BE49-F238E27FC236}">
                <a16:creationId xmlns:a16="http://schemas.microsoft.com/office/drawing/2014/main" id="{6ED237B0-177F-4E4D-9F95-B4746BF99D23}"/>
              </a:ext>
            </a:extLst>
          </p:cNvPr>
          <p:cNvSpPr>
            <a:spLocks noGrp="1"/>
          </p:cNvSpPr>
          <p:nvPr>
            <p:ph type="title"/>
          </p:nvPr>
        </p:nvSpPr>
        <p:spPr>
          <a:xfrm>
            <a:off x="937683" y="3041541"/>
            <a:ext cx="9328688" cy="1882129"/>
          </a:xfrm>
          <a:prstGeom prst="rect">
            <a:avLst/>
          </a:prstGeom>
        </p:spPr>
        <p:txBody>
          <a:bodyPr lIns="0" tIns="0" rIns="0" bIns="0"/>
          <a:lstStyle>
            <a:lvl1pPr>
              <a:defRPr sz="4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92387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Infographic PG – Regular">
    <p:spTree>
      <p:nvGrpSpPr>
        <p:cNvPr id="1" name=""/>
        <p:cNvGrpSpPr/>
        <p:nvPr/>
      </p:nvGrpSpPr>
      <p:grpSpPr>
        <a:xfrm>
          <a:off x="0" y="0"/>
          <a:ext cx="0" cy="0"/>
          <a:chOff x="0" y="0"/>
          <a:chExt cx="0" cy="0"/>
        </a:xfrm>
      </p:grpSpPr>
      <p:pic>
        <p:nvPicPr>
          <p:cNvPr id="28" name="1210536708_Getty_RF_HiRes.jpg">
            <a:extLst>
              <a:ext uri="{FF2B5EF4-FFF2-40B4-BE49-F238E27FC236}">
                <a16:creationId xmlns:a16="http://schemas.microsoft.com/office/drawing/2014/main" id="{EEC44443-8C7D-F74B-96D1-86563D57BA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 y="0"/>
            <a:ext cx="12192127" cy="6858000"/>
          </a:xfrm>
          <a:prstGeom prst="rect">
            <a:avLst/>
          </a:prstGeom>
        </p:spPr>
      </p:pic>
      <p:sp>
        <p:nvSpPr>
          <p:cNvPr id="29" name="Rectangle 28">
            <a:extLst>
              <a:ext uri="{FF2B5EF4-FFF2-40B4-BE49-F238E27FC236}">
                <a16:creationId xmlns:a16="http://schemas.microsoft.com/office/drawing/2014/main" id="{EAD4D6B7-387B-274C-8FDE-50453659F99F}"/>
              </a:ext>
            </a:extLst>
          </p:cNvPr>
          <p:cNvSpPr/>
          <p:nvPr userDrawn="1"/>
        </p:nvSpPr>
        <p:spPr>
          <a:xfrm>
            <a:off x="0" y="0"/>
            <a:ext cx="12192000" cy="6858000"/>
          </a:xfrm>
          <a:prstGeom prst="rect">
            <a:avLst/>
          </a:prstGeom>
          <a:solidFill>
            <a:schemeClr val="accent3">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Slide Number Placeholder 3" hidden="1">
            <a:extLst>
              <a:ext uri="{FF2B5EF4-FFF2-40B4-BE49-F238E27FC236}">
                <a16:creationId xmlns:a16="http://schemas.microsoft.com/office/drawing/2014/main" id="{7B73D096-99D2-E64C-B53B-F35B76DFE2C3}"/>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bg1"/>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26" name="Slide Number Placeholder 6">
            <a:extLst>
              <a:ext uri="{FF2B5EF4-FFF2-40B4-BE49-F238E27FC236}">
                <a16:creationId xmlns:a16="http://schemas.microsoft.com/office/drawing/2014/main" id="{FFE4BC01-25B7-7D47-AF33-C2B0C4723A97}"/>
              </a:ext>
            </a:extLst>
          </p:cNvPr>
          <p:cNvSpPr txBox="1">
            <a:spLocks/>
          </p:cNvSpPr>
          <p:nvPr userDrawn="1"/>
        </p:nvSpPr>
        <p:spPr>
          <a:xfrm>
            <a:off x="327950" y="6538141"/>
            <a:ext cx="380259" cy="153888"/>
          </a:xfrm>
          <a:prstGeom prst="rect">
            <a:avLst/>
          </a:prstGeom>
        </p:spPr>
        <p:txBody>
          <a:bodyPr vert="horz" wrap="square" lIns="0" tIns="0" rIns="0" bIns="0"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lgn="r">
              <a:defRPr/>
            </a:pPr>
            <a:fld id="{8C8B385D-DF67-E241-B0BF-76B80A8E743B}" type="slidenum">
              <a:rPr lang="en-US" sz="1000" smtClean="0">
                <a:solidFill>
                  <a:schemeClr val="bg1"/>
                </a:solidFill>
                <a:latin typeface="Arial" panose="020B0604020202020204" pitchFamily="34" charset="0"/>
                <a:cs typeface="Arial" panose="020B0604020202020204" pitchFamily="34" charset="0"/>
              </a:rPr>
              <a:pPr algn="r">
                <a:defRPr/>
              </a:pPr>
              <a:t>‹#›</a:t>
            </a:fld>
            <a:endParaRPr lang="en-US" sz="1000">
              <a:solidFill>
                <a:schemeClr val="bg1"/>
              </a:solidFill>
              <a:latin typeface="Arial" panose="020B0604020202020204" pitchFamily="34" charset="0"/>
              <a:cs typeface="Arial" panose="020B0604020202020204" pitchFamily="34" charset="0"/>
            </a:endParaRPr>
          </a:p>
        </p:txBody>
      </p:sp>
      <p:pic>
        <p:nvPicPr>
          <p:cNvPr id="27" name="KP WHITE" hidden="1">
            <a:extLst>
              <a:ext uri="{FF2B5EF4-FFF2-40B4-BE49-F238E27FC236}">
                <a16:creationId xmlns:a16="http://schemas.microsoft.com/office/drawing/2014/main" id="{027F3977-CA54-E245-BCFD-7C7316348D2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
        <p:nvSpPr>
          <p:cNvPr id="10" name="Title 1">
            <a:extLst>
              <a:ext uri="{FF2B5EF4-FFF2-40B4-BE49-F238E27FC236}">
                <a16:creationId xmlns:a16="http://schemas.microsoft.com/office/drawing/2014/main" id="{6ED237B0-177F-4E4D-9F95-B4746BF99D23}"/>
              </a:ext>
            </a:extLst>
          </p:cNvPr>
          <p:cNvSpPr>
            <a:spLocks noGrp="1"/>
          </p:cNvSpPr>
          <p:nvPr>
            <p:ph type="title"/>
          </p:nvPr>
        </p:nvSpPr>
        <p:spPr>
          <a:xfrm>
            <a:off x="937683" y="3041541"/>
            <a:ext cx="9328688" cy="1882129"/>
          </a:xfrm>
          <a:prstGeom prst="rect">
            <a:avLst/>
          </a:prstGeom>
        </p:spPr>
        <p:txBody>
          <a:bodyPr lIns="0" tIns="0" rIns="0" bIns="0"/>
          <a:lstStyle>
            <a:lvl1pPr>
              <a:defRPr sz="4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690235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Infographic PG – Regul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F0CF5E-9D8C-DD4D-B0B1-F858731C877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51" y="957"/>
            <a:ext cx="12190298" cy="6857043"/>
          </a:xfrm>
          <a:prstGeom prst="rect">
            <a:avLst/>
          </a:prstGeom>
        </p:spPr>
      </p:pic>
      <p:sp>
        <p:nvSpPr>
          <p:cNvPr id="13" name="Rectangle 12">
            <a:extLst>
              <a:ext uri="{FF2B5EF4-FFF2-40B4-BE49-F238E27FC236}">
                <a16:creationId xmlns:a16="http://schemas.microsoft.com/office/drawing/2014/main" id="{2BCB07E6-D20D-7942-8BF1-BCE777942685}"/>
              </a:ext>
            </a:extLst>
          </p:cNvPr>
          <p:cNvSpPr/>
          <p:nvPr userDrawn="1"/>
        </p:nvSpPr>
        <p:spPr>
          <a:xfrm>
            <a:off x="0" y="0"/>
            <a:ext cx="12192000" cy="6858000"/>
          </a:xfrm>
          <a:prstGeom prst="rect">
            <a:avLst/>
          </a:prstGeom>
          <a:solidFill>
            <a:schemeClr val="accent3">
              <a:alpha val="698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F49CB59C-C2C5-3246-8B29-944DD75502EF}"/>
              </a:ext>
            </a:extLst>
          </p:cNvPr>
          <p:cNvSpPr>
            <a:spLocks noGrp="1"/>
          </p:cNvSpPr>
          <p:nvPr>
            <p:ph type="title"/>
          </p:nvPr>
        </p:nvSpPr>
        <p:spPr>
          <a:xfrm>
            <a:off x="937683" y="3033004"/>
            <a:ext cx="9328688" cy="1882129"/>
          </a:xfrm>
          <a:prstGeom prst="rect">
            <a:avLst/>
          </a:prstGeom>
        </p:spPr>
        <p:txBody>
          <a:bodyPr lIns="0" tIns="0" rIns="0" bIns="0"/>
          <a:lstStyle>
            <a:lvl1pPr>
              <a:defRPr sz="4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8" name="Slide Number Placeholder 6">
            <a:extLst>
              <a:ext uri="{FF2B5EF4-FFF2-40B4-BE49-F238E27FC236}">
                <a16:creationId xmlns:a16="http://schemas.microsoft.com/office/drawing/2014/main" id="{69B68289-2E9A-E245-AF49-24348940B385}"/>
              </a:ext>
            </a:extLst>
          </p:cNvPr>
          <p:cNvSpPr txBox="1">
            <a:spLocks/>
          </p:cNvSpPr>
          <p:nvPr userDrawn="1"/>
        </p:nvSpPr>
        <p:spPr>
          <a:xfrm>
            <a:off x="327950" y="6538141"/>
            <a:ext cx="380259" cy="153888"/>
          </a:xfrm>
          <a:prstGeom prst="rect">
            <a:avLst/>
          </a:prstGeom>
        </p:spPr>
        <p:txBody>
          <a:bodyPr vert="horz" wrap="square" lIns="0" tIns="0" rIns="0" bIns="0"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lgn="r">
              <a:defRPr/>
            </a:pPr>
            <a:fld id="{8C8B385D-DF67-E241-B0BF-76B80A8E743B}" type="slidenum">
              <a:rPr lang="en-US" sz="1000" smtClean="0">
                <a:solidFill>
                  <a:schemeClr val="bg1"/>
                </a:solidFill>
                <a:latin typeface="Arial" panose="020B0604020202020204" pitchFamily="34" charset="0"/>
                <a:cs typeface="Arial" panose="020B0604020202020204" pitchFamily="34" charset="0"/>
              </a:rPr>
              <a:pPr algn="r">
                <a:defRPr/>
              </a:pPr>
              <a:t>‹#›</a:t>
            </a:fld>
            <a:endParaRPr lang="en-US"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3483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Infographic PG – Regular">
    <p:spTree>
      <p:nvGrpSpPr>
        <p:cNvPr id="1" name=""/>
        <p:cNvGrpSpPr/>
        <p:nvPr/>
      </p:nvGrpSpPr>
      <p:grpSpPr>
        <a:xfrm>
          <a:off x="0" y="0"/>
          <a:ext cx="0" cy="0"/>
          <a:chOff x="0" y="0"/>
          <a:chExt cx="0" cy="0"/>
        </a:xfrm>
      </p:grpSpPr>
      <p:pic>
        <p:nvPicPr>
          <p:cNvPr id="8" name="127730_Offset_RF_HiRes.jpg">
            <a:extLst>
              <a:ext uri="{FF2B5EF4-FFF2-40B4-BE49-F238E27FC236}">
                <a16:creationId xmlns:a16="http://schemas.microsoft.com/office/drawing/2014/main" id="{8640D708-9917-BE4D-B75D-05B6A4666B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88952" cy="6858000"/>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0"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F49CB59C-C2C5-3246-8B29-944DD75502EF}"/>
              </a:ext>
            </a:extLst>
          </p:cNvPr>
          <p:cNvSpPr>
            <a:spLocks noGrp="1"/>
          </p:cNvSpPr>
          <p:nvPr>
            <p:ph type="title"/>
          </p:nvPr>
        </p:nvSpPr>
        <p:spPr>
          <a:xfrm>
            <a:off x="937683" y="3429000"/>
            <a:ext cx="9328688" cy="1882129"/>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pic>
        <p:nvPicPr>
          <p:cNvPr id="14" name="KP BLUE" hidden="1">
            <a:extLst>
              <a:ext uri="{FF2B5EF4-FFF2-40B4-BE49-F238E27FC236}">
                <a16:creationId xmlns:a16="http://schemas.microsoft.com/office/drawing/2014/main" id="{D6B8427A-1506-1C42-BD7B-BFCAE3E768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15" name="KP WHITE">
            <a:extLst>
              <a:ext uri="{FF2B5EF4-FFF2-40B4-BE49-F238E27FC236}">
                <a16:creationId xmlns:a16="http://schemas.microsoft.com/office/drawing/2014/main" id="{BE20E1FF-8D69-914F-B10D-05EBA28E2D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2225142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Infographic PG – Regular">
    <p:spTree>
      <p:nvGrpSpPr>
        <p:cNvPr id="1" name=""/>
        <p:cNvGrpSpPr/>
        <p:nvPr/>
      </p:nvGrpSpPr>
      <p:grpSpPr>
        <a:xfrm>
          <a:off x="0" y="0"/>
          <a:ext cx="0" cy="0"/>
          <a:chOff x="0" y="0"/>
          <a:chExt cx="0" cy="0"/>
        </a:xfrm>
      </p:grpSpPr>
      <p:pic>
        <p:nvPicPr>
          <p:cNvPr id="11" name="1170329679_Getty_RF_HiRes.jpg" descr="A person explaining something to a group of people&#10;&#10;Description automatically generated with medium confidence">
            <a:extLst>
              <a:ext uri="{FF2B5EF4-FFF2-40B4-BE49-F238E27FC236}">
                <a16:creationId xmlns:a16="http://schemas.microsoft.com/office/drawing/2014/main" id="{8B22571B-4981-F041-8890-64C07B0686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1"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F49CB59C-C2C5-3246-8B29-944DD75502EF}"/>
              </a:ext>
            </a:extLst>
          </p:cNvPr>
          <p:cNvSpPr>
            <a:spLocks noGrp="1"/>
          </p:cNvSpPr>
          <p:nvPr>
            <p:ph type="title"/>
          </p:nvPr>
        </p:nvSpPr>
        <p:spPr>
          <a:xfrm>
            <a:off x="937683" y="3964032"/>
            <a:ext cx="9328688" cy="1882129"/>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5" name="A BETTER WAY...">
            <a:extLst>
              <a:ext uri="{FF2B5EF4-FFF2-40B4-BE49-F238E27FC236}">
                <a16:creationId xmlns:a16="http://schemas.microsoft.com/office/drawing/2014/main" id="{C84F9920-FA16-5341-BA90-370444876478}"/>
              </a:ext>
            </a:extLst>
          </p:cNvPr>
          <p:cNvSpPr txBox="1"/>
          <p:nvPr userDrawn="1"/>
        </p:nvSpPr>
        <p:spPr>
          <a:xfrm>
            <a:off x="959873" y="3321278"/>
            <a:ext cx="483107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a:ea typeface="+mn-ea"/>
                <a:cs typeface="Arial"/>
              </a:rPr>
              <a:t>A BETTER WAY </a:t>
            </a:r>
            <a:r>
              <a:rPr kumimoji="0" lang="en-US" sz="1400" b="0" i="0" u="none" strike="noStrike" kern="1200" cap="none" spc="0" normalizeH="0" baseline="0" noProof="0">
                <a:ln>
                  <a:noFill/>
                </a:ln>
                <a:solidFill>
                  <a:schemeClr val="accent2"/>
                </a:solidFill>
                <a:effectLst/>
                <a:uLnTx/>
                <a:uFillTx/>
                <a:latin typeface="Arial"/>
                <a:ea typeface="+mn-ea"/>
                <a:cs typeface="Arial"/>
              </a:rPr>
              <a:t>TO TAKE CARE OF BUSINESS</a:t>
            </a:r>
          </a:p>
        </p:txBody>
      </p:sp>
      <p:pic>
        <p:nvPicPr>
          <p:cNvPr id="8" name="KP BLUE" hidden="1">
            <a:extLst>
              <a:ext uri="{FF2B5EF4-FFF2-40B4-BE49-F238E27FC236}">
                <a16:creationId xmlns:a16="http://schemas.microsoft.com/office/drawing/2014/main" id="{8724F80F-F973-5D4B-A1F2-D5279090C5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9" name="KP WHITE">
            <a:extLst>
              <a:ext uri="{FF2B5EF4-FFF2-40B4-BE49-F238E27FC236}">
                <a16:creationId xmlns:a16="http://schemas.microsoft.com/office/drawing/2014/main" id="{1FD11F57-B484-9F42-80FC-F9D13DB0526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29757823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Infographic PG – Regular">
    <p:spTree>
      <p:nvGrpSpPr>
        <p:cNvPr id="1" name=""/>
        <p:cNvGrpSpPr/>
        <p:nvPr/>
      </p:nvGrpSpPr>
      <p:grpSpPr>
        <a:xfrm>
          <a:off x="0" y="0"/>
          <a:ext cx="0" cy="0"/>
          <a:chOff x="0" y="0"/>
          <a:chExt cx="0" cy="0"/>
        </a:xfrm>
      </p:grpSpPr>
      <p:pic>
        <p:nvPicPr>
          <p:cNvPr id="11" name="377571_Offset_RF_HiRes">
            <a:extLst>
              <a:ext uri="{FF2B5EF4-FFF2-40B4-BE49-F238E27FC236}">
                <a16:creationId xmlns:a16="http://schemas.microsoft.com/office/drawing/2014/main" id="{8B22571B-4981-F041-8890-64C07B0686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1"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F49CB59C-C2C5-3246-8B29-944DD75502EF}"/>
              </a:ext>
            </a:extLst>
          </p:cNvPr>
          <p:cNvSpPr>
            <a:spLocks noGrp="1"/>
          </p:cNvSpPr>
          <p:nvPr>
            <p:ph type="title"/>
          </p:nvPr>
        </p:nvSpPr>
        <p:spPr>
          <a:xfrm>
            <a:off x="937683" y="3964032"/>
            <a:ext cx="9328688" cy="1882129"/>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5" name="A BETTER WAY...">
            <a:extLst>
              <a:ext uri="{FF2B5EF4-FFF2-40B4-BE49-F238E27FC236}">
                <a16:creationId xmlns:a16="http://schemas.microsoft.com/office/drawing/2014/main" id="{C84F9920-FA16-5341-BA90-370444876478}"/>
              </a:ext>
            </a:extLst>
          </p:cNvPr>
          <p:cNvSpPr txBox="1"/>
          <p:nvPr userDrawn="1"/>
        </p:nvSpPr>
        <p:spPr>
          <a:xfrm>
            <a:off x="959873" y="3321278"/>
            <a:ext cx="483107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a:ea typeface="+mn-ea"/>
                <a:cs typeface="Arial"/>
              </a:rPr>
              <a:t>A BETTER WAY </a:t>
            </a:r>
            <a:r>
              <a:rPr kumimoji="0" lang="en-US" sz="1400" b="0" i="0" u="none" strike="noStrike" kern="1200" cap="none" spc="0" normalizeH="0" baseline="0" noProof="0">
                <a:ln>
                  <a:noFill/>
                </a:ln>
                <a:solidFill>
                  <a:schemeClr val="accent2"/>
                </a:solidFill>
                <a:effectLst/>
                <a:uLnTx/>
                <a:uFillTx/>
                <a:latin typeface="Arial"/>
                <a:ea typeface="+mn-ea"/>
                <a:cs typeface="Arial"/>
              </a:rPr>
              <a:t>TO TAKE CARE OF BUSINESS</a:t>
            </a:r>
          </a:p>
        </p:txBody>
      </p:sp>
      <p:pic>
        <p:nvPicPr>
          <p:cNvPr id="8" name="KP BLUE" hidden="1">
            <a:extLst>
              <a:ext uri="{FF2B5EF4-FFF2-40B4-BE49-F238E27FC236}">
                <a16:creationId xmlns:a16="http://schemas.microsoft.com/office/drawing/2014/main" id="{8724F80F-F973-5D4B-A1F2-D5279090C5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9" name="KP WHITE">
            <a:extLst>
              <a:ext uri="{FF2B5EF4-FFF2-40B4-BE49-F238E27FC236}">
                <a16:creationId xmlns:a16="http://schemas.microsoft.com/office/drawing/2014/main" id="{1FD11F57-B484-9F42-80FC-F9D13DB0526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311281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Infographic PG – Regular">
    <p:spTree>
      <p:nvGrpSpPr>
        <p:cNvPr id="1" name=""/>
        <p:cNvGrpSpPr/>
        <p:nvPr/>
      </p:nvGrpSpPr>
      <p:grpSpPr>
        <a:xfrm>
          <a:off x="0" y="0"/>
          <a:ext cx="0" cy="0"/>
          <a:chOff x="0" y="0"/>
          <a:chExt cx="0" cy="0"/>
        </a:xfrm>
      </p:grpSpPr>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44D3112-11BA-CF4E-876A-BAFE43D59056}"/>
              </a:ext>
            </a:extLst>
          </p:cNvPr>
          <p:cNvSpPr>
            <a:spLocks noGrp="1"/>
          </p:cNvSpPr>
          <p:nvPr>
            <p:ph type="title"/>
          </p:nvPr>
        </p:nvSpPr>
        <p:spPr>
          <a:xfrm>
            <a:off x="937683" y="3964032"/>
            <a:ext cx="10610850" cy="845035"/>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pic>
        <p:nvPicPr>
          <p:cNvPr id="16" name="KP BLUE" hidden="1">
            <a:extLst>
              <a:ext uri="{FF2B5EF4-FFF2-40B4-BE49-F238E27FC236}">
                <a16:creationId xmlns:a16="http://schemas.microsoft.com/office/drawing/2014/main" id="{C9F8F76F-83CC-C94E-B528-61F67F74DC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17" name="KP WHITE">
            <a:extLst>
              <a:ext uri="{FF2B5EF4-FFF2-40B4-BE49-F238E27FC236}">
                <a16:creationId xmlns:a16="http://schemas.microsoft.com/office/drawing/2014/main" id="{79A48122-2C24-D442-8D55-5FA772DFD2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36462966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Infographic PG – Regular">
    <p:spTree>
      <p:nvGrpSpPr>
        <p:cNvPr id="1" name=""/>
        <p:cNvGrpSpPr/>
        <p:nvPr/>
      </p:nvGrpSpPr>
      <p:grpSpPr>
        <a:xfrm>
          <a:off x="0" y="0"/>
          <a:ext cx="0" cy="0"/>
          <a:chOff x="0" y="0"/>
          <a:chExt cx="0" cy="0"/>
        </a:xfrm>
      </p:grpSpPr>
      <p:pic>
        <p:nvPicPr>
          <p:cNvPr id="3" name="20OCTCR-PV15_UNRETOUCHED">
            <a:extLst>
              <a:ext uri="{FF2B5EF4-FFF2-40B4-BE49-F238E27FC236}">
                <a16:creationId xmlns:a16="http://schemas.microsoft.com/office/drawing/2014/main" id="{47F5F107-850A-BB4A-9964-39B7E010D4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55"/>
            <a:ext cx="12188952" cy="6856285"/>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3048"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44D3112-11BA-CF4E-876A-BAFE43D59056}"/>
              </a:ext>
            </a:extLst>
          </p:cNvPr>
          <p:cNvSpPr>
            <a:spLocks noGrp="1"/>
          </p:cNvSpPr>
          <p:nvPr>
            <p:ph type="title"/>
          </p:nvPr>
        </p:nvSpPr>
        <p:spPr>
          <a:xfrm>
            <a:off x="937683" y="3964032"/>
            <a:ext cx="10610850" cy="845035"/>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4" name="A BETTER WAY...">
            <a:extLst>
              <a:ext uri="{FF2B5EF4-FFF2-40B4-BE49-F238E27FC236}">
                <a16:creationId xmlns:a16="http://schemas.microsoft.com/office/drawing/2014/main" id="{29E1FC7A-DEAB-D648-B338-88381CC1B4DC}"/>
              </a:ext>
            </a:extLst>
          </p:cNvPr>
          <p:cNvSpPr txBox="1"/>
          <p:nvPr userDrawn="1"/>
        </p:nvSpPr>
        <p:spPr>
          <a:xfrm>
            <a:off x="959873" y="3321278"/>
            <a:ext cx="483107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a:ea typeface="+mn-ea"/>
                <a:cs typeface="Arial"/>
              </a:rPr>
              <a:t>A BETTER WAY </a:t>
            </a:r>
            <a:r>
              <a:rPr kumimoji="0" lang="en-US" sz="1400" b="0" i="0" u="none" strike="noStrike" kern="1200" cap="none" spc="0" normalizeH="0" baseline="0" noProof="0">
                <a:ln>
                  <a:noFill/>
                </a:ln>
                <a:solidFill>
                  <a:schemeClr val="accent2"/>
                </a:solidFill>
                <a:effectLst/>
                <a:uLnTx/>
                <a:uFillTx/>
                <a:latin typeface="Arial"/>
                <a:ea typeface="+mn-ea"/>
                <a:cs typeface="Arial"/>
              </a:rPr>
              <a:t>TO TAKE CARE OF BUSINESS</a:t>
            </a:r>
          </a:p>
        </p:txBody>
      </p:sp>
      <p:pic>
        <p:nvPicPr>
          <p:cNvPr id="16" name="KP BLUE" hidden="1">
            <a:extLst>
              <a:ext uri="{FF2B5EF4-FFF2-40B4-BE49-F238E27FC236}">
                <a16:creationId xmlns:a16="http://schemas.microsoft.com/office/drawing/2014/main" id="{C9F8F76F-83CC-C94E-B528-61F67F74DC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17" name="KP WHITE">
            <a:extLst>
              <a:ext uri="{FF2B5EF4-FFF2-40B4-BE49-F238E27FC236}">
                <a16:creationId xmlns:a16="http://schemas.microsoft.com/office/drawing/2014/main" id="{79A48122-2C24-D442-8D55-5FA772DFD2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7771669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Infographic PG – Regular">
    <p:spTree>
      <p:nvGrpSpPr>
        <p:cNvPr id="1" name=""/>
        <p:cNvGrpSpPr/>
        <p:nvPr/>
      </p:nvGrpSpPr>
      <p:grpSpPr>
        <a:xfrm>
          <a:off x="0" y="0"/>
          <a:ext cx="0" cy="0"/>
          <a:chOff x="0" y="0"/>
          <a:chExt cx="0" cy="0"/>
        </a:xfrm>
      </p:grpSpPr>
      <p:pic>
        <p:nvPicPr>
          <p:cNvPr id="3" name="1334856832_Getty_RF_HiRes">
            <a:extLst>
              <a:ext uri="{FF2B5EF4-FFF2-40B4-BE49-F238E27FC236}">
                <a16:creationId xmlns:a16="http://schemas.microsoft.com/office/drawing/2014/main" id="{47F5F107-850A-BB4A-9964-39B7E010D4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
          <a:stretch/>
        </p:blipFill>
        <p:spPr>
          <a:xfrm>
            <a:off x="3048" y="0"/>
            <a:ext cx="12188952" cy="6858000"/>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3048"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44D3112-11BA-CF4E-876A-BAFE43D59056}"/>
              </a:ext>
            </a:extLst>
          </p:cNvPr>
          <p:cNvSpPr>
            <a:spLocks noGrp="1"/>
          </p:cNvSpPr>
          <p:nvPr>
            <p:ph type="title"/>
          </p:nvPr>
        </p:nvSpPr>
        <p:spPr>
          <a:xfrm>
            <a:off x="937683" y="3964032"/>
            <a:ext cx="10610850" cy="845035"/>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4" name="A BETTER WAY...">
            <a:extLst>
              <a:ext uri="{FF2B5EF4-FFF2-40B4-BE49-F238E27FC236}">
                <a16:creationId xmlns:a16="http://schemas.microsoft.com/office/drawing/2014/main" id="{29E1FC7A-DEAB-D648-B338-88381CC1B4DC}"/>
              </a:ext>
            </a:extLst>
          </p:cNvPr>
          <p:cNvSpPr txBox="1"/>
          <p:nvPr userDrawn="1"/>
        </p:nvSpPr>
        <p:spPr>
          <a:xfrm>
            <a:off x="959873" y="3321278"/>
            <a:ext cx="483107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a:ea typeface="+mn-ea"/>
                <a:cs typeface="Arial"/>
              </a:rPr>
              <a:t>A BETTER WAY </a:t>
            </a:r>
            <a:r>
              <a:rPr kumimoji="0" lang="en-US" sz="1400" b="0" i="0" u="none" strike="noStrike" kern="1200" cap="none" spc="0" normalizeH="0" baseline="0" noProof="0">
                <a:ln>
                  <a:noFill/>
                </a:ln>
                <a:solidFill>
                  <a:schemeClr val="accent2"/>
                </a:solidFill>
                <a:effectLst/>
                <a:uLnTx/>
                <a:uFillTx/>
                <a:latin typeface="Arial"/>
                <a:ea typeface="+mn-ea"/>
                <a:cs typeface="Arial"/>
              </a:rPr>
              <a:t>TO TAKE CARE OF BUSINESS</a:t>
            </a:r>
          </a:p>
        </p:txBody>
      </p:sp>
      <p:pic>
        <p:nvPicPr>
          <p:cNvPr id="16" name="KP BLUE" hidden="1">
            <a:extLst>
              <a:ext uri="{FF2B5EF4-FFF2-40B4-BE49-F238E27FC236}">
                <a16:creationId xmlns:a16="http://schemas.microsoft.com/office/drawing/2014/main" id="{C9F8F76F-83CC-C94E-B528-61F67F74DC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17" name="KP WHITE">
            <a:extLst>
              <a:ext uri="{FF2B5EF4-FFF2-40B4-BE49-F238E27FC236}">
                <a16:creationId xmlns:a16="http://schemas.microsoft.com/office/drawing/2014/main" id="{79A48122-2C24-D442-8D55-5FA772DFD2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20314320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Infographic PG – Regular">
    <p:spTree>
      <p:nvGrpSpPr>
        <p:cNvPr id="1" name=""/>
        <p:cNvGrpSpPr/>
        <p:nvPr/>
      </p:nvGrpSpPr>
      <p:grpSpPr>
        <a:xfrm>
          <a:off x="0" y="0"/>
          <a:ext cx="0" cy="0"/>
          <a:chOff x="0" y="0"/>
          <a:chExt cx="0" cy="0"/>
        </a:xfrm>
      </p:grpSpPr>
      <p:pic>
        <p:nvPicPr>
          <p:cNvPr id="3" name="BSP11d099">
            <a:extLst>
              <a:ext uri="{FF2B5EF4-FFF2-40B4-BE49-F238E27FC236}">
                <a16:creationId xmlns:a16="http://schemas.microsoft.com/office/drawing/2014/main" id="{1FA75A17-82B8-DB4C-AA88-F83E22878C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3048"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44D3112-11BA-CF4E-876A-BAFE43D59056}"/>
              </a:ext>
            </a:extLst>
          </p:cNvPr>
          <p:cNvSpPr>
            <a:spLocks noGrp="1"/>
          </p:cNvSpPr>
          <p:nvPr>
            <p:ph type="title"/>
          </p:nvPr>
        </p:nvSpPr>
        <p:spPr>
          <a:xfrm>
            <a:off x="937683" y="3964032"/>
            <a:ext cx="10610850" cy="845035"/>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4" name="A BETTER WAY...">
            <a:extLst>
              <a:ext uri="{FF2B5EF4-FFF2-40B4-BE49-F238E27FC236}">
                <a16:creationId xmlns:a16="http://schemas.microsoft.com/office/drawing/2014/main" id="{29E1FC7A-DEAB-D648-B338-88381CC1B4DC}"/>
              </a:ext>
            </a:extLst>
          </p:cNvPr>
          <p:cNvSpPr txBox="1"/>
          <p:nvPr userDrawn="1"/>
        </p:nvSpPr>
        <p:spPr>
          <a:xfrm>
            <a:off x="959873" y="3321278"/>
            <a:ext cx="483107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a:ea typeface="+mn-ea"/>
                <a:cs typeface="Arial"/>
              </a:rPr>
              <a:t>A BETTER WAY </a:t>
            </a:r>
            <a:r>
              <a:rPr kumimoji="0" lang="en-US" sz="1400" b="0" i="0" u="none" strike="noStrike" kern="1200" cap="none" spc="0" normalizeH="0" baseline="0" noProof="0">
                <a:ln>
                  <a:noFill/>
                </a:ln>
                <a:solidFill>
                  <a:schemeClr val="accent2"/>
                </a:solidFill>
                <a:effectLst/>
                <a:uLnTx/>
                <a:uFillTx/>
                <a:latin typeface="Arial"/>
                <a:ea typeface="+mn-ea"/>
                <a:cs typeface="Arial"/>
              </a:rPr>
              <a:t>TO TAKE CARE OF BUSINESS</a:t>
            </a:r>
          </a:p>
        </p:txBody>
      </p:sp>
      <p:pic>
        <p:nvPicPr>
          <p:cNvPr id="16" name="KP BLUE" hidden="1">
            <a:extLst>
              <a:ext uri="{FF2B5EF4-FFF2-40B4-BE49-F238E27FC236}">
                <a16:creationId xmlns:a16="http://schemas.microsoft.com/office/drawing/2014/main" id="{C9F8F76F-83CC-C94E-B528-61F67F74DC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17" name="KP WHITE">
            <a:extLst>
              <a:ext uri="{FF2B5EF4-FFF2-40B4-BE49-F238E27FC236}">
                <a16:creationId xmlns:a16="http://schemas.microsoft.com/office/drawing/2014/main" id="{79A48122-2C24-D442-8D55-5FA772DFD2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1101131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ransition_2">
    <p:spTree>
      <p:nvGrpSpPr>
        <p:cNvPr id="1" name=""/>
        <p:cNvGrpSpPr/>
        <p:nvPr/>
      </p:nvGrpSpPr>
      <p:grpSpPr>
        <a:xfrm>
          <a:off x="0" y="0"/>
          <a:ext cx="0" cy="0"/>
          <a:chOff x="0" y="0"/>
          <a:chExt cx="0" cy="0"/>
        </a:xfrm>
      </p:grpSpPr>
      <p:sp>
        <p:nvSpPr>
          <p:cNvPr id="3" name="Rectangle 2"/>
          <p:cNvSpPr/>
          <p:nvPr userDrawn="1"/>
        </p:nvSpPr>
        <p:spPr>
          <a:xfrm>
            <a:off x="0" y="2156792"/>
            <a:ext cx="12192000" cy="2266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0">
              <a:solidFill>
                <a:schemeClr val="bg1"/>
              </a:solidFill>
            </a:endParaRPr>
          </a:p>
        </p:txBody>
      </p:sp>
      <p:sp>
        <p:nvSpPr>
          <p:cNvPr id="12" name="Title Placeholder 7"/>
          <p:cNvSpPr>
            <a:spLocks noGrp="1"/>
          </p:cNvSpPr>
          <p:nvPr>
            <p:ph type="title" hasCustomPrompt="1"/>
          </p:nvPr>
        </p:nvSpPr>
        <p:spPr>
          <a:xfrm>
            <a:off x="838092" y="2929232"/>
            <a:ext cx="8682357" cy="721244"/>
          </a:xfrm>
          <a:prstGeom prst="rect">
            <a:avLst/>
          </a:prstGeom>
        </p:spPr>
        <p:txBody>
          <a:bodyPr vert="horz" lIns="91440" tIns="45720" rIns="91440" bIns="45720" rtlCol="0" anchor="ctr" anchorCtr="0">
            <a:noAutofit/>
          </a:bodyPr>
          <a:lstStyle>
            <a:lvl1pPr algn="l">
              <a:lnSpc>
                <a:spcPct val="100000"/>
              </a:lnSpc>
              <a:defRPr sz="2571" b="1" baseline="0">
                <a:solidFill>
                  <a:schemeClr val="bg1"/>
                </a:solidFill>
              </a:defRPr>
            </a:lvl1pPr>
          </a:lstStyle>
          <a:p>
            <a:r>
              <a:rPr lang="en-US"/>
              <a:t>A LARGE BOLD STATEMENT GOES HERE AND CAN GO UP TO TWO LINES AND COLOR FOR EMPHASIS</a:t>
            </a:r>
          </a:p>
        </p:txBody>
      </p:sp>
      <p:sp>
        <p:nvSpPr>
          <p:cNvPr id="2" name="Slide Number Placeholder 1"/>
          <p:cNvSpPr>
            <a:spLocks noGrp="1"/>
          </p:cNvSpPr>
          <p:nvPr>
            <p:ph type="sldNum" sz="quarter" idx="10"/>
          </p:nvPr>
        </p:nvSpPr>
        <p:spPr/>
        <p:txBody>
          <a:bodyPr/>
          <a:lstStyle/>
          <a:p>
            <a:fld id="{8C8B385D-DF67-E241-B0BF-76B80A8E743B}" type="slidenum">
              <a:rPr lang="en-US" smtClean="0"/>
              <a:pPr/>
              <a:t>‹#›</a:t>
            </a:fld>
            <a:r>
              <a:rPr lang="en-US"/>
              <a:t>  |   Copyright © 2021 Kaiser Foundation Health Plan, Inc.</a:t>
            </a:r>
          </a:p>
        </p:txBody>
      </p:sp>
    </p:spTree>
    <p:extLst>
      <p:ext uri="{BB962C8B-B14F-4D97-AF65-F5344CB8AC3E}">
        <p14:creationId xmlns:p14="http://schemas.microsoft.com/office/powerpoint/2010/main" val="39765761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Infographic PG – Regular">
    <p:spTree>
      <p:nvGrpSpPr>
        <p:cNvPr id="1" name=""/>
        <p:cNvGrpSpPr/>
        <p:nvPr/>
      </p:nvGrpSpPr>
      <p:grpSpPr>
        <a:xfrm>
          <a:off x="0" y="0"/>
          <a:ext cx="0" cy="0"/>
          <a:chOff x="0" y="0"/>
          <a:chExt cx="0" cy="0"/>
        </a:xfrm>
      </p:grpSpPr>
      <p:pic>
        <p:nvPicPr>
          <p:cNvPr id="8" name="17NOV_08548_AND_1135746975_Getty_RF_HiRes_Combined.jpg" descr="A person sitting on a table&#10;&#10;Description automatically generated">
            <a:extLst>
              <a:ext uri="{FF2B5EF4-FFF2-40B4-BE49-F238E27FC236}">
                <a16:creationId xmlns:a16="http://schemas.microsoft.com/office/drawing/2014/main" id="{0B2C8922-7BEE-9041-9CF3-7A9700128A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0"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1" name="A BETTER WAY...">
            <a:extLst>
              <a:ext uri="{FF2B5EF4-FFF2-40B4-BE49-F238E27FC236}">
                <a16:creationId xmlns:a16="http://schemas.microsoft.com/office/drawing/2014/main" id="{7E17B136-3C7A-064A-92CB-CBEB0A601775}"/>
              </a:ext>
            </a:extLst>
          </p:cNvPr>
          <p:cNvSpPr txBox="1"/>
          <p:nvPr userDrawn="1"/>
        </p:nvSpPr>
        <p:spPr>
          <a:xfrm>
            <a:off x="959873" y="3321278"/>
            <a:ext cx="483107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a:ea typeface="+mn-ea"/>
                <a:cs typeface="Arial"/>
              </a:rPr>
              <a:t>A BETTER WAY </a:t>
            </a:r>
            <a:r>
              <a:rPr kumimoji="0" lang="en-US" sz="1400" b="0" i="0" u="none" strike="noStrike" kern="1200" cap="none" spc="0" normalizeH="0" baseline="0" noProof="0">
                <a:ln>
                  <a:noFill/>
                </a:ln>
                <a:solidFill>
                  <a:schemeClr val="accent2"/>
                </a:solidFill>
                <a:effectLst/>
                <a:uLnTx/>
                <a:uFillTx/>
                <a:latin typeface="Arial"/>
                <a:ea typeface="+mn-ea"/>
                <a:cs typeface="Arial"/>
              </a:rPr>
              <a:t>TO TAKE CARE OF BUSINESS</a:t>
            </a:r>
          </a:p>
        </p:txBody>
      </p:sp>
      <p:sp>
        <p:nvSpPr>
          <p:cNvPr id="10" name="Title 1">
            <a:extLst>
              <a:ext uri="{FF2B5EF4-FFF2-40B4-BE49-F238E27FC236}">
                <a16:creationId xmlns:a16="http://schemas.microsoft.com/office/drawing/2014/main" id="{F49CB59C-C2C5-3246-8B29-944DD75502EF}"/>
              </a:ext>
            </a:extLst>
          </p:cNvPr>
          <p:cNvSpPr>
            <a:spLocks noGrp="1"/>
          </p:cNvSpPr>
          <p:nvPr>
            <p:ph type="title"/>
          </p:nvPr>
        </p:nvSpPr>
        <p:spPr>
          <a:xfrm>
            <a:off x="937682" y="3964032"/>
            <a:ext cx="10441517" cy="845035"/>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pic>
        <p:nvPicPr>
          <p:cNvPr id="20" name="KP BLUE" hidden="1">
            <a:extLst>
              <a:ext uri="{FF2B5EF4-FFF2-40B4-BE49-F238E27FC236}">
                <a16:creationId xmlns:a16="http://schemas.microsoft.com/office/drawing/2014/main" id="{71C77203-D984-934C-BCBF-DAAD05C06B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15" name="KP WHITE">
            <a:extLst>
              <a:ext uri="{FF2B5EF4-FFF2-40B4-BE49-F238E27FC236}">
                <a16:creationId xmlns:a16="http://schemas.microsoft.com/office/drawing/2014/main" id="{E86CF2B2-29BA-CC45-BC56-5B80D900F1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282408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Infographic PG – Regular">
    <p:spTree>
      <p:nvGrpSpPr>
        <p:cNvPr id="1" name=""/>
        <p:cNvGrpSpPr/>
        <p:nvPr/>
      </p:nvGrpSpPr>
      <p:grpSpPr>
        <a:xfrm>
          <a:off x="0" y="0"/>
          <a:ext cx="0" cy="0"/>
          <a:chOff x="0" y="0"/>
          <a:chExt cx="0" cy="0"/>
        </a:xfrm>
      </p:grpSpPr>
      <p:pic>
        <p:nvPicPr>
          <p:cNvPr id="14" name="690816448_Getty_RF_HiRes.jpg" descr="A person sitting on a table&#10;&#10;Description automatically generated">
            <a:extLst>
              <a:ext uri="{FF2B5EF4-FFF2-40B4-BE49-F238E27FC236}">
                <a16:creationId xmlns:a16="http://schemas.microsoft.com/office/drawing/2014/main" id="{D731396F-E1F1-0345-9258-4D2014CC36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77" y="-1"/>
            <a:ext cx="12188952" cy="6228721"/>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0"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F49CB59C-C2C5-3246-8B29-944DD75502EF}"/>
              </a:ext>
            </a:extLst>
          </p:cNvPr>
          <p:cNvSpPr>
            <a:spLocks noGrp="1"/>
          </p:cNvSpPr>
          <p:nvPr>
            <p:ph type="title"/>
          </p:nvPr>
        </p:nvSpPr>
        <p:spPr>
          <a:xfrm>
            <a:off x="937683" y="3429000"/>
            <a:ext cx="9328688" cy="1882129"/>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F0C72E09-4AAA-4544-BDDD-BDD9EBC775A9}"/>
              </a:ext>
            </a:extLst>
          </p:cNvPr>
          <p:cNvSpPr/>
          <p:nvPr userDrawn="1"/>
        </p:nvSpPr>
        <p:spPr>
          <a:xfrm>
            <a:off x="0" y="6267450"/>
            <a:ext cx="12192000"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9"/>
          </a:p>
        </p:txBody>
      </p:sp>
      <p:sp>
        <p:nvSpPr>
          <p:cNvPr id="21" name="Slide Number Placeholder 3">
            <a:extLst>
              <a:ext uri="{FF2B5EF4-FFF2-40B4-BE49-F238E27FC236}">
                <a16:creationId xmlns:a16="http://schemas.microsoft.com/office/drawing/2014/main" id="{834B9084-53FC-8440-9AA7-D26A4C1F4DE4}"/>
              </a:ext>
            </a:extLst>
          </p:cNvPr>
          <p:cNvSpPr txBox="1">
            <a:spLocks/>
          </p:cNvSpPr>
          <p:nvPr userDrawn="1"/>
        </p:nvSpPr>
        <p:spPr>
          <a:xfrm>
            <a:off x="909874"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rgbClr val="000000">
                    <a:tint val="75000"/>
                  </a:srgbClr>
                </a:solidFill>
                <a:latin typeface="Arial" panose="020B0604020202020204" pitchFamily="34" charset="0"/>
                <a:cs typeface="Arial" panose="020B0604020202020204" pitchFamily="34" charset="0"/>
              </a:rPr>
              <a:t>©2021 Kaiser Foundation Health Plan, Inc. All rights reserved. May not be reproduced in any form without the written permission of Kaiser Foundation Health Plan, Inc. </a:t>
            </a:r>
          </a:p>
        </p:txBody>
      </p:sp>
      <p:sp>
        <p:nvSpPr>
          <p:cNvPr id="22" name="Slide Number Placeholder 6">
            <a:extLst>
              <a:ext uri="{FF2B5EF4-FFF2-40B4-BE49-F238E27FC236}">
                <a16:creationId xmlns:a16="http://schemas.microsoft.com/office/drawing/2014/main" id="{B4149A37-AEB7-004D-8514-E05B94350790}"/>
              </a:ext>
            </a:extLst>
          </p:cNvPr>
          <p:cNvSpPr>
            <a:spLocks noGrp="1"/>
          </p:cNvSpPr>
          <p:nvPr>
            <p:ph type="sldNum" sz="quarter" idx="4"/>
          </p:nvPr>
        </p:nvSpPr>
        <p:spPr>
          <a:xfrm>
            <a:off x="329537"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latin typeface="Arial" panose="020B0604020202020204" pitchFamily="34" charset="0"/>
                <a:cs typeface="Arial" panose="020B0604020202020204" pitchFamily="34" charset="0"/>
              </a:rPr>
              <a:pPr>
                <a:defRPr/>
              </a:pPr>
              <a:t>‹#›</a:t>
            </a:fld>
            <a:endParaRPr lang="en-US">
              <a:solidFill>
                <a:srgbClr val="000000">
                  <a:tint val="75000"/>
                </a:srgbClr>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75A002B4-B8B0-854C-9930-FAA28A13AB5F}"/>
              </a:ext>
            </a:extLst>
          </p:cNvPr>
          <p:cNvCxnSpPr>
            <a:cxnSpLocks/>
          </p:cNvCxnSpPr>
          <p:nvPr userDrawn="1"/>
        </p:nvCxnSpPr>
        <p:spPr>
          <a:xfrm>
            <a:off x="-10920" y="6228722"/>
            <a:ext cx="12213838" cy="0"/>
          </a:xfrm>
          <a:prstGeom prst="line">
            <a:avLst/>
          </a:prstGeom>
          <a:ln w="101600">
            <a:solidFill>
              <a:srgbClr val="96CCEF"/>
            </a:solidFill>
          </a:ln>
        </p:spPr>
        <p:style>
          <a:lnRef idx="1">
            <a:schemeClr val="accent1"/>
          </a:lnRef>
          <a:fillRef idx="0">
            <a:schemeClr val="accent1"/>
          </a:fillRef>
          <a:effectRef idx="0">
            <a:schemeClr val="accent1"/>
          </a:effectRef>
          <a:fontRef idx="minor">
            <a:schemeClr val="tx1"/>
          </a:fontRef>
        </p:style>
      </p:cxnSp>
      <p:pic>
        <p:nvPicPr>
          <p:cNvPr id="16" name="KP BLUE">
            <a:extLst>
              <a:ext uri="{FF2B5EF4-FFF2-40B4-BE49-F238E27FC236}">
                <a16:creationId xmlns:a16="http://schemas.microsoft.com/office/drawing/2014/main" id="{88DEB5CE-3F33-0645-8840-D6918E982E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7832" y="6449447"/>
            <a:ext cx="2010134" cy="227592"/>
          </a:xfrm>
          <a:prstGeom prst="rect">
            <a:avLst/>
          </a:prstGeom>
        </p:spPr>
      </p:pic>
    </p:spTree>
    <p:extLst>
      <p:ext uri="{BB962C8B-B14F-4D97-AF65-F5344CB8AC3E}">
        <p14:creationId xmlns:p14="http://schemas.microsoft.com/office/powerpoint/2010/main" val="28237876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Infographic PG – Regular">
    <p:spTree>
      <p:nvGrpSpPr>
        <p:cNvPr id="1" name=""/>
        <p:cNvGrpSpPr/>
        <p:nvPr/>
      </p:nvGrpSpPr>
      <p:grpSpPr>
        <a:xfrm>
          <a:off x="0" y="0"/>
          <a:ext cx="0" cy="0"/>
          <a:chOff x="0" y="0"/>
          <a:chExt cx="0" cy="0"/>
        </a:xfrm>
      </p:grpSpPr>
      <p:pic>
        <p:nvPicPr>
          <p:cNvPr id="3" name="20BPL-201205-KP-24-4996-F1" descr="A picture containing text, person, indoor, window&#10;&#10;Description automatically generated">
            <a:extLst>
              <a:ext uri="{FF2B5EF4-FFF2-40B4-BE49-F238E27FC236}">
                <a16:creationId xmlns:a16="http://schemas.microsoft.com/office/drawing/2014/main" id="{27F12942-5B68-F543-BCE1-BE4C282A383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0"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F49CB59C-C2C5-3246-8B29-944DD75502EF}"/>
              </a:ext>
            </a:extLst>
          </p:cNvPr>
          <p:cNvSpPr>
            <a:spLocks noGrp="1"/>
          </p:cNvSpPr>
          <p:nvPr>
            <p:ph type="title"/>
          </p:nvPr>
        </p:nvSpPr>
        <p:spPr>
          <a:xfrm>
            <a:off x="937682" y="3006482"/>
            <a:ext cx="10441517" cy="845035"/>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pic>
        <p:nvPicPr>
          <p:cNvPr id="20" name="KP BLUE" hidden="1">
            <a:extLst>
              <a:ext uri="{FF2B5EF4-FFF2-40B4-BE49-F238E27FC236}">
                <a16:creationId xmlns:a16="http://schemas.microsoft.com/office/drawing/2014/main" id="{71C77203-D984-934C-BCBF-DAAD05C06B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15" name="KP WHITE">
            <a:extLst>
              <a:ext uri="{FF2B5EF4-FFF2-40B4-BE49-F238E27FC236}">
                <a16:creationId xmlns:a16="http://schemas.microsoft.com/office/drawing/2014/main" id="{E86CF2B2-29BA-CC45-BC56-5B80D900F1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4277341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Infographic PG – Regular">
    <p:spTree>
      <p:nvGrpSpPr>
        <p:cNvPr id="1" name=""/>
        <p:cNvGrpSpPr/>
        <p:nvPr/>
      </p:nvGrpSpPr>
      <p:grpSpPr>
        <a:xfrm>
          <a:off x="0" y="0"/>
          <a:ext cx="0" cy="0"/>
          <a:chOff x="0" y="0"/>
          <a:chExt cx="0" cy="0"/>
        </a:xfrm>
      </p:grpSpPr>
      <p:pic>
        <p:nvPicPr>
          <p:cNvPr id="5" name="20BPL-201206-KP-33-3064-F3" descr="A person sitting on the floor looking at a tablet&#10;&#10;Description automatically generated with low confidence">
            <a:extLst>
              <a:ext uri="{FF2B5EF4-FFF2-40B4-BE49-F238E27FC236}">
                <a16:creationId xmlns:a16="http://schemas.microsoft.com/office/drawing/2014/main" id="{0493F0AC-EA8F-A147-910B-93AC4BF3460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49C0430-54EB-6847-858A-3E581B58DD4F}"/>
              </a:ext>
            </a:extLst>
          </p:cNvPr>
          <p:cNvSpPr/>
          <p:nvPr userDrawn="1"/>
        </p:nvSpPr>
        <p:spPr>
          <a:xfrm>
            <a:off x="0"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hidden="1">
            <a:extLst>
              <a:ext uri="{FF2B5EF4-FFF2-40B4-BE49-F238E27FC236}">
                <a16:creationId xmlns:a16="http://schemas.microsoft.com/office/drawing/2014/main" id="{E60EF330-B870-D743-BDF8-929257C24E04}"/>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chemeClr val="accent3"/>
                </a:solidFill>
                <a:latin typeface="Arial" panose="020B0604020202020204" pitchFamily="34" charset="0"/>
                <a:cs typeface="Arial" panose="020B0604020202020204" pitchFamily="34" charset="0"/>
              </a:rPr>
              <a:t>© 2021 Kaiser Foundation Health Plan, Inc. All rights reserved. May not be reproduced in any form without the written permission of Kaiser Foundation Health Plan, Inc. </a:t>
            </a:r>
          </a:p>
        </p:txBody>
      </p:sp>
      <p:sp>
        <p:nvSpPr>
          <p:cNvPr id="19" name="Slide Number Placeholder 2">
            <a:extLst>
              <a:ext uri="{FF2B5EF4-FFF2-40B4-BE49-F238E27FC236}">
                <a16:creationId xmlns:a16="http://schemas.microsoft.com/office/drawing/2014/main" id="{D371A3E3-1990-0540-9E40-9EB6FCA00927}"/>
              </a:ext>
            </a:extLst>
          </p:cNvPr>
          <p:cNvSpPr>
            <a:spLocks noGrp="1"/>
          </p:cNvSpPr>
          <p:nvPr>
            <p:ph type="sldNum" sz="quarter" idx="4"/>
          </p:nvPr>
        </p:nvSpPr>
        <p:spPr>
          <a:xfrm>
            <a:off x="327950" y="6538141"/>
            <a:ext cx="380259" cy="153888"/>
          </a:xfrm>
          <a:prstGeom prst="rect">
            <a:avLst/>
          </a:prstGeom>
        </p:spPr>
        <p:txBody>
          <a:bodyPr lIns="0" tIns="0" rIns="0" bIns="0"/>
          <a:lstStyle>
            <a:lvl1pPr algn="r">
              <a:defRPr sz="1000"/>
            </a:lvl1pPr>
          </a:lstStyle>
          <a:p>
            <a:pPr>
              <a:defRPr/>
            </a:pPr>
            <a:fld id="{8C8B385D-DF67-E241-B0BF-76B80A8E743B}" type="slidenum">
              <a:rPr lang="en-US" smtClean="0">
                <a:solidFill>
                  <a:schemeClr val="accent3"/>
                </a:solidFill>
                <a:latin typeface="Arial" panose="020B0604020202020204" pitchFamily="34" charset="0"/>
                <a:cs typeface="Arial" panose="020B0604020202020204" pitchFamily="34" charset="0"/>
              </a:rPr>
              <a:pPr>
                <a:defRPr/>
              </a:pPr>
              <a:t>‹#›</a:t>
            </a:fld>
            <a:endParaRPr lang="en-US">
              <a:solidFill>
                <a:schemeClr val="accent3"/>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F49CB59C-C2C5-3246-8B29-944DD75502EF}"/>
              </a:ext>
            </a:extLst>
          </p:cNvPr>
          <p:cNvSpPr>
            <a:spLocks noGrp="1"/>
          </p:cNvSpPr>
          <p:nvPr>
            <p:ph type="title"/>
          </p:nvPr>
        </p:nvSpPr>
        <p:spPr>
          <a:xfrm>
            <a:off x="937682" y="3006482"/>
            <a:ext cx="10441517" cy="845035"/>
          </a:xfrm>
          <a:prstGeom prst="rect">
            <a:avLst/>
          </a:prstGeom>
        </p:spPr>
        <p:txBody>
          <a:bodyPr lIns="0" tIns="0" rIns="0" bIns="0"/>
          <a:lstStyle>
            <a:lvl1pPr>
              <a:defRPr sz="4000"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pic>
        <p:nvPicPr>
          <p:cNvPr id="20" name="KP BLUE" hidden="1">
            <a:extLst>
              <a:ext uri="{FF2B5EF4-FFF2-40B4-BE49-F238E27FC236}">
                <a16:creationId xmlns:a16="http://schemas.microsoft.com/office/drawing/2014/main" id="{71C77203-D984-934C-BCBF-DAAD05C06B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pic>
        <p:nvPicPr>
          <p:cNvPr id="15" name="KP WHITE">
            <a:extLst>
              <a:ext uri="{FF2B5EF4-FFF2-40B4-BE49-F238E27FC236}">
                <a16:creationId xmlns:a16="http://schemas.microsoft.com/office/drawing/2014/main" id="{E86CF2B2-29BA-CC45-BC56-5B80D900F1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96245" y="6453783"/>
            <a:ext cx="2010134" cy="230733"/>
          </a:xfrm>
          <a:prstGeom prst="rect">
            <a:avLst/>
          </a:prstGeom>
        </p:spPr>
      </p:pic>
    </p:spTree>
    <p:extLst>
      <p:ext uri="{BB962C8B-B14F-4D97-AF65-F5344CB8AC3E}">
        <p14:creationId xmlns:p14="http://schemas.microsoft.com/office/powerpoint/2010/main" val="1539340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Column Text – Header">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52A8B90-2A4E-0743-B3D7-32458EBC72BF}"/>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Content Placeholder 5">
            <a:extLst>
              <a:ext uri="{FF2B5EF4-FFF2-40B4-BE49-F238E27FC236}">
                <a16:creationId xmlns:a16="http://schemas.microsoft.com/office/drawing/2014/main" id="{81C242D1-D908-C343-8D31-E8A97CD1D66B}"/>
              </a:ext>
            </a:extLst>
          </p:cNvPr>
          <p:cNvSpPr>
            <a:spLocks noGrp="1"/>
          </p:cNvSpPr>
          <p:nvPr>
            <p:ph sz="quarter" idx="19"/>
          </p:nvPr>
        </p:nvSpPr>
        <p:spPr>
          <a:xfrm>
            <a:off x="908287" y="1892361"/>
            <a:ext cx="8310081" cy="4036952"/>
          </a:xfrm>
          <a:prstGeom prst="rect">
            <a:avLst/>
          </a:prstGeom>
        </p:spPr>
        <p:txBody>
          <a:bodyPr lIns="0" tIns="0" rIns="0" bIns="0"/>
          <a:lstStyle>
            <a:lvl1pPr marL="0" indent="0">
              <a:buNone/>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5850B068-6673-FF4E-922D-C14821FA661E}"/>
              </a:ext>
            </a:extLst>
          </p:cNvPr>
          <p:cNvSpPr>
            <a:spLocks noGrp="1"/>
          </p:cNvSpPr>
          <p:nvPr>
            <p:ph type="title" hasCustomPrompt="1"/>
          </p:nvPr>
        </p:nvSpPr>
        <p:spPr>
          <a:xfrm>
            <a:off x="908286" y="1053443"/>
            <a:ext cx="10232579" cy="415498"/>
          </a:xfrm>
          <a:prstGeom prst="rect">
            <a:avLst/>
          </a:prstGeom>
        </p:spPr>
        <p:txBody>
          <a:bodyPr lIns="0" tIns="0" rIns="0" bIns="0">
            <a:spAutoFit/>
          </a:bodyPr>
          <a:lstStyle>
            <a:lvl1pPr>
              <a:defRPr b="1" i="0" baseline="0">
                <a:solidFill>
                  <a:schemeClr val="tx2"/>
                </a:solidFill>
                <a:latin typeface="Arial Black" panose="020B0604020202020204" pitchFamily="34" charset="0"/>
                <a:cs typeface="Arial Black" panose="020B0604020202020204" pitchFamily="34" charset="0"/>
              </a:defRPr>
            </a:lvl1pPr>
          </a:lstStyle>
          <a:p>
            <a:r>
              <a:rPr lang="en-US"/>
              <a:t>Max size Arial Bold 30pt. </a:t>
            </a:r>
          </a:p>
        </p:txBody>
      </p:sp>
      <p:sp>
        <p:nvSpPr>
          <p:cNvPr id="14" name="Slide Number Placeholder 6">
            <a:extLst>
              <a:ext uri="{FF2B5EF4-FFF2-40B4-BE49-F238E27FC236}">
                <a16:creationId xmlns:a16="http://schemas.microsoft.com/office/drawing/2014/main" id="{0103F688-0A48-5246-A969-D4FCD290F774}"/>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6" name="Rectangle 5">
            <a:extLst>
              <a:ext uri="{FF2B5EF4-FFF2-40B4-BE49-F238E27FC236}">
                <a16:creationId xmlns:a16="http://schemas.microsoft.com/office/drawing/2014/main" id="{21828561-77FF-AF48-89D0-C0A3DB62AA1F}"/>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spTree>
    <p:extLst>
      <p:ext uri="{BB962C8B-B14F-4D97-AF65-F5344CB8AC3E}">
        <p14:creationId xmlns:p14="http://schemas.microsoft.com/office/powerpoint/2010/main" val="336387263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Column Tex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50925"/>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0AC39990-FB5E-E548-B454-0E1C9DB70D1F}"/>
              </a:ext>
            </a:extLst>
          </p:cNvPr>
          <p:cNvSpPr>
            <a:spLocks noGrp="1"/>
          </p:cNvSpPr>
          <p:nvPr>
            <p:ph type="body" sz="quarter" idx="11"/>
          </p:nvPr>
        </p:nvSpPr>
        <p:spPr>
          <a:xfrm>
            <a:off x="935063" y="2215684"/>
            <a:ext cx="5057723" cy="3341687"/>
          </a:xfrm>
          <a:prstGeom prst="rect">
            <a:avLst/>
          </a:prstGeom>
        </p:spPr>
        <p:txBody>
          <a:bodyPr lIns="0" tIns="0" rIns="0" bIns="0"/>
          <a:lstStyle>
            <a:lvl1pPr marL="0" indent="0">
              <a:buNone/>
              <a:defRPr sz="1800"/>
            </a:lvl1pPr>
            <a:lvl2pPr marL="502714" indent="-137091">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6192863" y="2215684"/>
            <a:ext cx="5088296" cy="3341687"/>
          </a:xfrm>
          <a:prstGeom prst="rect">
            <a:avLst/>
          </a:prstGeom>
        </p:spPr>
        <p:txBody>
          <a:bodyPr lIns="0" tIns="0" rIns="0" bIns="0"/>
          <a:lstStyle>
            <a:lvl1pPr marL="0" indent="0">
              <a:buNone/>
              <a:defRPr sz="1800"/>
            </a:lvl1pPr>
            <a:lvl2pPr marL="502714" indent="-137091">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12" name="Slide Number Placeholder 6">
            <a:extLst>
              <a:ext uri="{FF2B5EF4-FFF2-40B4-BE49-F238E27FC236}">
                <a16:creationId xmlns:a16="http://schemas.microsoft.com/office/drawing/2014/main" id="{90B3A391-47C2-DB4F-9376-0BDAAC6F5D6A}"/>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16" name="Rectangle 15">
            <a:extLst>
              <a:ext uri="{FF2B5EF4-FFF2-40B4-BE49-F238E27FC236}">
                <a16:creationId xmlns:a16="http://schemas.microsoft.com/office/drawing/2014/main" id="{34267DAC-1502-254F-A97F-453CBF68BE6C}"/>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cxnSp>
        <p:nvCxnSpPr>
          <p:cNvPr id="18" name="Straight Connector 17">
            <a:extLst>
              <a:ext uri="{FF2B5EF4-FFF2-40B4-BE49-F238E27FC236}">
                <a16:creationId xmlns:a16="http://schemas.microsoft.com/office/drawing/2014/main" id="{93C94198-E0B2-8A40-8854-09AD1CAE739B}"/>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70784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2 Column Text/Image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50925"/>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lide Number Placeholder 6">
            <a:extLst>
              <a:ext uri="{FF2B5EF4-FFF2-40B4-BE49-F238E27FC236}">
                <a16:creationId xmlns:a16="http://schemas.microsoft.com/office/drawing/2014/main" id="{B38BD2C1-1E7E-F54A-8BE9-B4F6D61F5BB6}"/>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10" name="Picture Placeholder 9">
            <a:extLst>
              <a:ext uri="{FF2B5EF4-FFF2-40B4-BE49-F238E27FC236}">
                <a16:creationId xmlns:a16="http://schemas.microsoft.com/office/drawing/2014/main" id="{9EE101C7-A8EB-E74F-983C-8B434C7E304E}"/>
              </a:ext>
            </a:extLst>
          </p:cNvPr>
          <p:cNvSpPr>
            <a:spLocks noGrp="1"/>
          </p:cNvSpPr>
          <p:nvPr>
            <p:ph type="pic" sz="quarter" idx="13"/>
          </p:nvPr>
        </p:nvSpPr>
        <p:spPr>
          <a:xfrm>
            <a:off x="6192863" y="2216150"/>
            <a:ext cx="5087675" cy="3341688"/>
          </a:xfrm>
          <a:prstGeom prst="rect">
            <a:avLst/>
          </a:prstGeom>
        </p:spPr>
        <p:txBody>
          <a:bodyPr/>
          <a:lstStyle/>
          <a:p>
            <a:endParaRPr lang="en-US"/>
          </a:p>
        </p:txBody>
      </p:sp>
      <p:sp>
        <p:nvSpPr>
          <p:cNvPr id="8" name="Text Placeholder 4">
            <a:extLst>
              <a:ext uri="{FF2B5EF4-FFF2-40B4-BE49-F238E27FC236}">
                <a16:creationId xmlns:a16="http://schemas.microsoft.com/office/drawing/2014/main" id="{68DCE78B-20F1-3D46-B4FC-6B48311E3AD0}"/>
              </a:ext>
            </a:extLst>
          </p:cNvPr>
          <p:cNvSpPr>
            <a:spLocks noGrp="1"/>
          </p:cNvSpPr>
          <p:nvPr>
            <p:ph type="body" sz="quarter" idx="11"/>
          </p:nvPr>
        </p:nvSpPr>
        <p:spPr>
          <a:xfrm>
            <a:off x="935063" y="2215684"/>
            <a:ext cx="5057723" cy="3341687"/>
          </a:xfrm>
          <a:prstGeom prst="rect">
            <a:avLst/>
          </a:prstGeom>
        </p:spPr>
        <p:txBody>
          <a:bodyPr lIns="0" tIns="0" rIns="0" bIns="0"/>
          <a:lstStyle>
            <a:lvl1pPr marL="0" indent="0">
              <a:buNone/>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12" name="Rectangle 11">
            <a:extLst>
              <a:ext uri="{FF2B5EF4-FFF2-40B4-BE49-F238E27FC236}">
                <a16:creationId xmlns:a16="http://schemas.microsoft.com/office/drawing/2014/main" id="{155E3760-0FED-5A4D-981B-CB5D73816D68}"/>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cxnSp>
        <p:nvCxnSpPr>
          <p:cNvPr id="14" name="Straight Connector 13">
            <a:extLst>
              <a:ext uri="{FF2B5EF4-FFF2-40B4-BE49-F238E27FC236}">
                <a16:creationId xmlns:a16="http://schemas.microsoft.com/office/drawing/2014/main" id="{AA1A6C39-D093-114C-B2F4-5FAB3E9CA159}"/>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98673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symmetrical Text/Image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2" y="1050925"/>
            <a:ext cx="4799311" cy="830997"/>
          </a:xfrm>
          <a:prstGeom prst="rect">
            <a:avLst/>
          </a:prstGeom>
        </p:spPr>
        <p:txBody>
          <a:bodyPr wrap="square"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9" name="Slide Number Placeholder 6">
            <a:extLst>
              <a:ext uri="{FF2B5EF4-FFF2-40B4-BE49-F238E27FC236}">
                <a16:creationId xmlns:a16="http://schemas.microsoft.com/office/drawing/2014/main" id="{B38BD2C1-1E7E-F54A-8BE9-B4F6D61F5BB6}"/>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8" name="Text Placeholder 4">
            <a:extLst>
              <a:ext uri="{FF2B5EF4-FFF2-40B4-BE49-F238E27FC236}">
                <a16:creationId xmlns:a16="http://schemas.microsoft.com/office/drawing/2014/main" id="{68DCE78B-20F1-3D46-B4FC-6B48311E3AD0}"/>
              </a:ext>
            </a:extLst>
          </p:cNvPr>
          <p:cNvSpPr>
            <a:spLocks noGrp="1"/>
          </p:cNvSpPr>
          <p:nvPr>
            <p:ph type="body" sz="quarter" idx="11"/>
          </p:nvPr>
        </p:nvSpPr>
        <p:spPr>
          <a:xfrm>
            <a:off x="935063" y="2215684"/>
            <a:ext cx="5057723" cy="3341687"/>
          </a:xfrm>
          <a:prstGeom prst="rect">
            <a:avLst/>
          </a:prstGeom>
        </p:spPr>
        <p:txBody>
          <a:bodyPr lIns="0" tIns="0" rIns="0" bIns="0"/>
          <a:lstStyle>
            <a:lvl1pPr marL="0" indent="0">
              <a:buNone/>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p:txBody>
      </p:sp>
      <p:sp>
        <p:nvSpPr>
          <p:cNvPr id="11" name="Picture Placeholder 3">
            <a:extLst>
              <a:ext uri="{FF2B5EF4-FFF2-40B4-BE49-F238E27FC236}">
                <a16:creationId xmlns:a16="http://schemas.microsoft.com/office/drawing/2014/main" id="{B56B6C49-5FDC-C841-97E7-014F74FECEB3}"/>
              </a:ext>
            </a:extLst>
          </p:cNvPr>
          <p:cNvSpPr>
            <a:spLocks noGrp="1"/>
          </p:cNvSpPr>
          <p:nvPr>
            <p:ph type="pic" sz="quarter" idx="10"/>
          </p:nvPr>
        </p:nvSpPr>
        <p:spPr>
          <a:xfrm>
            <a:off x="7048749" y="0"/>
            <a:ext cx="5143251" cy="6858000"/>
          </a:xfrm>
          <a:prstGeom prst="rect">
            <a:avLst/>
          </a:prstGeom>
        </p:spPr>
        <p:txBody>
          <a:bodyPr/>
          <a:lstStyle/>
          <a:p>
            <a:endParaRPr lang="en-US"/>
          </a:p>
        </p:txBody>
      </p:sp>
      <p:sp>
        <p:nvSpPr>
          <p:cNvPr id="10" name="Rectangle 9">
            <a:extLst>
              <a:ext uri="{FF2B5EF4-FFF2-40B4-BE49-F238E27FC236}">
                <a16:creationId xmlns:a16="http://schemas.microsoft.com/office/drawing/2014/main" id="{4BE090B9-CF44-2D46-A806-ABF82F52628E}"/>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cxnSp>
        <p:nvCxnSpPr>
          <p:cNvPr id="13" name="Straight Connector 12">
            <a:extLst>
              <a:ext uri="{FF2B5EF4-FFF2-40B4-BE49-F238E27FC236}">
                <a16:creationId xmlns:a16="http://schemas.microsoft.com/office/drawing/2014/main" id="{D56F2422-46DB-3047-8B27-A1547242BF97}"/>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2714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Column Tex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50925"/>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0AC39990-FB5E-E548-B454-0E1C9DB70D1F}"/>
              </a:ext>
            </a:extLst>
          </p:cNvPr>
          <p:cNvSpPr>
            <a:spLocks noGrp="1"/>
          </p:cNvSpPr>
          <p:nvPr>
            <p:ph type="body" sz="quarter" idx="11"/>
          </p:nvPr>
        </p:nvSpPr>
        <p:spPr>
          <a:xfrm>
            <a:off x="935062" y="2215684"/>
            <a:ext cx="3298315" cy="3341687"/>
          </a:xfrm>
          <a:prstGeom prst="rect">
            <a:avLst/>
          </a:prstGeom>
        </p:spPr>
        <p:txBody>
          <a:bodyPr lIns="0" tIns="0" rIns="0" bIns="0"/>
          <a:lstStyle>
            <a:lvl1pPr marL="0" indent="0">
              <a:buNone/>
              <a:defRPr sz="1800">
                <a:solidFill>
                  <a:schemeClr val="tx1"/>
                </a:solidFill>
              </a:defRPr>
            </a:lvl1pPr>
            <a:lvl2pPr marL="742813" indent="-285750">
              <a:buFont typeface="Arial" panose="020B0604020202020204" pitchFamily="34" charset="0"/>
              <a:buChar char="•"/>
              <a:defRPr sz="1800">
                <a:solidFill>
                  <a:schemeClr val="tx1"/>
                </a:solidFill>
              </a:defRPr>
            </a:lvl2pPr>
            <a:lvl3pPr marL="1199876" indent="-285750">
              <a:buFont typeface="Arial" panose="020B0604020202020204" pitchFamily="34" charset="0"/>
              <a:buChar char="•"/>
              <a:defRPr sz="1800">
                <a:solidFill>
                  <a:schemeClr val="tx1"/>
                </a:solidFill>
              </a:defRPr>
            </a:lvl3pPr>
            <a:lvl4pPr marL="1656939" indent="-285750">
              <a:buFont typeface="Arial" panose="020B0604020202020204" pitchFamily="34" charset="0"/>
              <a:buChar char="•"/>
              <a:defRPr sz="1800">
                <a:solidFill>
                  <a:schemeClr val="tx1"/>
                </a:solidFill>
              </a:defRPr>
            </a:lvl4pPr>
            <a:lvl5pPr marL="2114002" indent="-285750">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4432209" y="2215684"/>
            <a:ext cx="3325712" cy="3341687"/>
          </a:xfrm>
          <a:prstGeom prst="rect">
            <a:avLst/>
          </a:prstGeom>
        </p:spPr>
        <p:txBody>
          <a:bodyPr lIns="0" tIns="0" rIns="0" bIns="0"/>
          <a:lstStyle>
            <a:lvl1pPr marL="0" indent="0">
              <a:buNone/>
              <a:defRPr sz="1800">
                <a:solidFill>
                  <a:schemeClr val="tx1"/>
                </a:solidFill>
              </a:defRPr>
            </a:lvl1pPr>
            <a:lvl2pPr marL="742813" indent="-285750">
              <a:buFont typeface="Arial" panose="020B0604020202020204" pitchFamily="34" charset="0"/>
              <a:buChar char="•"/>
              <a:defRPr sz="1800">
                <a:solidFill>
                  <a:schemeClr val="tx1"/>
                </a:solidFill>
              </a:defRPr>
            </a:lvl2pPr>
            <a:lvl3pPr marL="1199876" indent="-285750">
              <a:buFont typeface="Arial" panose="020B0604020202020204" pitchFamily="34" charset="0"/>
              <a:buChar char="•"/>
              <a:defRPr sz="1800">
                <a:solidFill>
                  <a:schemeClr val="tx1"/>
                </a:solidFill>
              </a:defRPr>
            </a:lvl3pPr>
            <a:lvl4pPr marL="1656939" indent="-285750">
              <a:buFont typeface="Arial" panose="020B0604020202020204" pitchFamily="34" charset="0"/>
              <a:buChar char="•"/>
              <a:defRPr sz="1800">
                <a:solidFill>
                  <a:schemeClr val="tx1"/>
                </a:solidFill>
              </a:defRPr>
            </a:lvl4pPr>
            <a:lvl5pPr marL="2114002" indent="-285750">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7955448" y="2215684"/>
            <a:ext cx="3325712" cy="3341687"/>
          </a:xfrm>
          <a:prstGeom prst="rect">
            <a:avLst/>
          </a:prstGeom>
        </p:spPr>
        <p:txBody>
          <a:bodyPr lIns="0" tIns="0" rIns="0" bIns="0"/>
          <a:lstStyle>
            <a:lvl1pPr marL="0" indent="0">
              <a:buNone/>
              <a:defRPr sz="1800">
                <a:solidFill>
                  <a:schemeClr val="tx1"/>
                </a:solidFill>
              </a:defRPr>
            </a:lvl1pPr>
            <a:lvl2pPr marL="742813" indent="-285750">
              <a:buFont typeface="Arial" panose="020B0604020202020204" pitchFamily="34" charset="0"/>
              <a:buChar char="•"/>
              <a:defRPr sz="1800">
                <a:solidFill>
                  <a:schemeClr val="tx1"/>
                </a:solidFill>
              </a:defRPr>
            </a:lvl2pPr>
            <a:lvl3pPr marL="1199876" indent="-285750">
              <a:buFont typeface="Arial" panose="020B0604020202020204" pitchFamily="34" charset="0"/>
              <a:buChar char="•"/>
              <a:defRPr sz="1800">
                <a:solidFill>
                  <a:schemeClr val="tx1"/>
                </a:solidFill>
              </a:defRPr>
            </a:lvl3pPr>
            <a:lvl4pPr marL="1656939" indent="-285750">
              <a:buFont typeface="Arial" panose="020B0604020202020204" pitchFamily="34" charset="0"/>
              <a:buChar char="•"/>
              <a:defRPr sz="1800">
                <a:solidFill>
                  <a:schemeClr val="tx1"/>
                </a:solidFill>
              </a:defRPr>
            </a:lvl4pPr>
            <a:lvl5pPr marL="2114002" indent="-285750">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p:txBody>
      </p:sp>
      <p:sp>
        <p:nvSpPr>
          <p:cNvPr id="13" name="Slide Number Placeholder 6">
            <a:extLst>
              <a:ext uri="{FF2B5EF4-FFF2-40B4-BE49-F238E27FC236}">
                <a16:creationId xmlns:a16="http://schemas.microsoft.com/office/drawing/2014/main" id="{C3C75772-5B70-E24D-9AA8-B78CB2E8F6E2}"/>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14" name="Rectangle 13">
            <a:extLst>
              <a:ext uri="{FF2B5EF4-FFF2-40B4-BE49-F238E27FC236}">
                <a16:creationId xmlns:a16="http://schemas.microsoft.com/office/drawing/2014/main" id="{4DF2D1AF-B114-7446-9104-C385ABF41123}"/>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cxnSp>
        <p:nvCxnSpPr>
          <p:cNvPr id="16" name="Straight Connector 15">
            <a:extLst>
              <a:ext uri="{FF2B5EF4-FFF2-40B4-BE49-F238E27FC236}">
                <a16:creationId xmlns:a16="http://schemas.microsoft.com/office/drawing/2014/main" id="{7F87837E-4742-FA4B-B8CA-0FD9F23C8C62}"/>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30420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Column Tex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9042-737A-F244-9BB1-748FCBB3ACE9}"/>
              </a:ext>
            </a:extLst>
          </p:cNvPr>
          <p:cNvSpPr>
            <a:spLocks noGrp="1"/>
          </p:cNvSpPr>
          <p:nvPr>
            <p:ph type="title"/>
          </p:nvPr>
        </p:nvSpPr>
        <p:spPr>
          <a:xfrm>
            <a:off x="935063" y="1050925"/>
            <a:ext cx="10515600" cy="415498"/>
          </a:xfrm>
          <a:prstGeom prst="rect">
            <a:avLst/>
          </a:prstGeom>
        </p:spPr>
        <p:txBody>
          <a:bodyPr lIns="0" tIns="0" rIns="0" bIns="0">
            <a:spAutoFit/>
          </a:bodyPr>
          <a:lstStyle>
            <a:lvl1pPr>
              <a:defRPr b="1" i="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0AC39990-FB5E-E548-B454-0E1C9DB70D1F}"/>
              </a:ext>
            </a:extLst>
          </p:cNvPr>
          <p:cNvSpPr>
            <a:spLocks noGrp="1"/>
          </p:cNvSpPr>
          <p:nvPr>
            <p:ph type="body" sz="quarter" idx="11"/>
          </p:nvPr>
        </p:nvSpPr>
        <p:spPr>
          <a:xfrm>
            <a:off x="935063" y="2215684"/>
            <a:ext cx="2415435" cy="3341687"/>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8" name="Text Placeholder 4">
            <a:extLst>
              <a:ext uri="{FF2B5EF4-FFF2-40B4-BE49-F238E27FC236}">
                <a16:creationId xmlns:a16="http://schemas.microsoft.com/office/drawing/2014/main" id="{31830340-C49A-E342-8F63-F743DBC5FD91}"/>
              </a:ext>
            </a:extLst>
          </p:cNvPr>
          <p:cNvSpPr>
            <a:spLocks noGrp="1"/>
          </p:cNvSpPr>
          <p:nvPr>
            <p:ph type="body" sz="quarter" idx="12"/>
          </p:nvPr>
        </p:nvSpPr>
        <p:spPr>
          <a:xfrm>
            <a:off x="3550576" y="2215684"/>
            <a:ext cx="2437447" cy="3341687"/>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74EF1B40-F534-CD4A-9D82-6E841E3DDE3F}"/>
              </a:ext>
            </a:extLst>
          </p:cNvPr>
          <p:cNvSpPr>
            <a:spLocks noGrp="1"/>
          </p:cNvSpPr>
          <p:nvPr>
            <p:ph type="body" sz="quarter" idx="13"/>
          </p:nvPr>
        </p:nvSpPr>
        <p:spPr>
          <a:xfrm>
            <a:off x="6199216" y="2215684"/>
            <a:ext cx="2439034" cy="3341687"/>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7" name="Text Placeholder 4">
            <a:extLst>
              <a:ext uri="{FF2B5EF4-FFF2-40B4-BE49-F238E27FC236}">
                <a16:creationId xmlns:a16="http://schemas.microsoft.com/office/drawing/2014/main" id="{5C7741DF-C093-8E45-BF1D-FFDE21EB342C}"/>
              </a:ext>
            </a:extLst>
          </p:cNvPr>
          <p:cNvSpPr>
            <a:spLocks noGrp="1"/>
          </p:cNvSpPr>
          <p:nvPr>
            <p:ph type="body" sz="quarter" idx="14"/>
          </p:nvPr>
        </p:nvSpPr>
        <p:spPr>
          <a:xfrm>
            <a:off x="8843473" y="2215684"/>
            <a:ext cx="2438590" cy="3341687"/>
          </a:xfrm>
          <a:prstGeom prst="rect">
            <a:avLst/>
          </a:prstGeom>
        </p:spPr>
        <p:txBody>
          <a:bodyPr lIns="0" tIns="0" rIns="0" bIns="0"/>
          <a:lstStyle>
            <a:lvl1pPr marL="0" indent="0">
              <a:buNone/>
              <a:defRPr sz="1800">
                <a:solidFill>
                  <a:schemeClr val="tx1"/>
                </a:solidFill>
              </a:defRPr>
            </a:lvl1pPr>
            <a:lvl2pPr marL="457063" indent="0">
              <a:buNone/>
              <a:defRPr sz="1800">
                <a:solidFill>
                  <a:schemeClr val="tx1"/>
                </a:solidFill>
              </a:defRPr>
            </a:lvl2pPr>
            <a:lvl3pPr marL="914126" indent="0">
              <a:buNone/>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13" name="Slide Number Placeholder 6">
            <a:extLst>
              <a:ext uri="{FF2B5EF4-FFF2-40B4-BE49-F238E27FC236}">
                <a16:creationId xmlns:a16="http://schemas.microsoft.com/office/drawing/2014/main" id="{58786431-38BF-C143-82FF-C365F82991B6}"/>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
        <p:nvSpPr>
          <p:cNvPr id="14" name="Rectangle 13">
            <a:extLst>
              <a:ext uri="{FF2B5EF4-FFF2-40B4-BE49-F238E27FC236}">
                <a16:creationId xmlns:a16="http://schemas.microsoft.com/office/drawing/2014/main" id="{89E66081-C3C3-9A49-AD11-FDE827DAC511}"/>
              </a:ext>
            </a:extLst>
          </p:cNvPr>
          <p:cNvSpPr/>
          <p:nvPr userDrawn="1"/>
        </p:nvSpPr>
        <p:spPr>
          <a:xfrm>
            <a:off x="8335739" y="374209"/>
            <a:ext cx="3141886" cy="169277"/>
          </a:xfrm>
          <a:prstGeom prst="rect">
            <a:avLst/>
          </a:prstGeom>
        </p:spPr>
        <p:txBody>
          <a:bodyPr wrap="none" lIns="0" tIns="0" rIns="0" bIns="0">
            <a:spAutoFit/>
          </a:bodyPr>
          <a:lstStyle/>
          <a:p>
            <a:pPr algn="r"/>
            <a:r>
              <a:rPr lang="en-US" sz="1100" b="1">
                <a:solidFill>
                  <a:schemeClr val="tx2"/>
                </a:solidFill>
                <a:latin typeface="Arial"/>
                <a:cs typeface="Arial"/>
              </a:rPr>
              <a:t>A BETTER WAY </a:t>
            </a:r>
            <a:r>
              <a:rPr lang="en-US" sz="1100">
                <a:solidFill>
                  <a:schemeClr val="accent4"/>
                </a:solidFill>
                <a:latin typeface="Arial"/>
                <a:cs typeface="Arial"/>
              </a:rPr>
              <a:t>TO TAKE CARE OF BUSINESS</a:t>
            </a:r>
          </a:p>
        </p:txBody>
      </p:sp>
      <p:cxnSp>
        <p:nvCxnSpPr>
          <p:cNvPr id="16" name="Straight Connector 15">
            <a:extLst>
              <a:ext uri="{FF2B5EF4-FFF2-40B4-BE49-F238E27FC236}">
                <a16:creationId xmlns:a16="http://schemas.microsoft.com/office/drawing/2014/main" id="{EF8B571C-72A9-374A-BA09-5DC003C4A37D}"/>
              </a:ext>
            </a:extLst>
          </p:cNvPr>
          <p:cNvCxnSpPr>
            <a:cxnSpLocks/>
          </p:cNvCxnSpPr>
          <p:nvPr userDrawn="1"/>
        </p:nvCxnSpPr>
        <p:spPr>
          <a:xfrm>
            <a:off x="0" y="623455"/>
            <a:ext cx="12192000"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4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5" Type="http://schemas.openxmlformats.org/officeDocument/2006/relationships/image" Target="../media/image26.emf"/><Relationship Id="rId4" Type="http://schemas.openxmlformats.org/officeDocument/2006/relationships/image" Target="../media/image25.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11.xml"/><Relationship Id="rId1" Type="http://schemas.openxmlformats.org/officeDocument/2006/relationships/slideLayout" Target="../slideLayouts/slideLayout105.xml"/><Relationship Id="rId4" Type="http://schemas.openxmlformats.org/officeDocument/2006/relationships/image" Target="../media/image2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theme" Target="../theme/theme13.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6.emf"/><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7.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6.emf"/><Relationship Id="rId5" Type="http://schemas.openxmlformats.org/officeDocument/2006/relationships/slideLayout" Target="../slideLayouts/slideLayout98.xml"/><Relationship Id="rId10" Type="http://schemas.openxmlformats.org/officeDocument/2006/relationships/theme" Target="../theme/theme9.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CD980-7AC8-2B48-AFD4-97C6B69C2D6A}"/>
              </a:ext>
            </a:extLst>
          </p:cNvPr>
          <p:cNvSpPr>
            <a:spLocks noGrp="1"/>
          </p:cNvSpPr>
          <p:nvPr>
            <p:ph type="title"/>
          </p:nvPr>
        </p:nvSpPr>
        <p:spPr>
          <a:xfrm>
            <a:off x="990600" y="187642"/>
            <a:ext cx="11109960" cy="1641158"/>
          </a:xfrm>
          <a:prstGeom prst="rect">
            <a:avLst/>
          </a:prstGeom>
        </p:spPr>
        <p:txBody>
          <a:bodyPr vert="horz" lIns="91440" tIns="45720" rIns="91440" bIns="45720" rtlCol="0" anchor="b">
            <a:normAutofit/>
          </a:bodyPr>
          <a:lstStyle/>
          <a:p>
            <a:r>
              <a:rPr lang="en-US"/>
              <a:t>Title</a:t>
            </a:r>
          </a:p>
        </p:txBody>
      </p:sp>
    </p:spTree>
    <p:extLst>
      <p:ext uri="{BB962C8B-B14F-4D97-AF65-F5344CB8AC3E}">
        <p14:creationId xmlns:p14="http://schemas.microsoft.com/office/powerpoint/2010/main" val="1652792593"/>
      </p:ext>
    </p:extLst>
  </p:cSld>
  <p:clrMap bg1="lt1" tx1="dk1" bg2="lt2" tx2="dk2" accent1="accent1" accent2="accent2" accent3="accent3" accent4="accent4" accent5="accent5" accent6="accent6" hlink="hlink" folHlink="folHlink"/>
  <p:sldLayoutIdLst>
    <p:sldLayoutId id="2147483883" r:id="rId1"/>
    <p:sldLayoutId id="2147483653" r:id="rId2"/>
    <p:sldLayoutId id="2147483654" r:id="rId3"/>
    <p:sldLayoutId id="2147483656" r:id="rId4"/>
    <p:sldLayoutId id="2147483673" r:id="rId5"/>
    <p:sldLayoutId id="2147483674" r:id="rId6"/>
    <p:sldLayoutId id="2147483658" r:id="rId7"/>
    <p:sldLayoutId id="2147483680" r:id="rId8"/>
    <p:sldLayoutId id="2147483681" r:id="rId9"/>
    <p:sldLayoutId id="2147483684" r:id="rId10"/>
    <p:sldLayoutId id="2147483685" r:id="rId11"/>
    <p:sldLayoutId id="2147483718" r:id="rId12"/>
  </p:sldLayoutIdLst>
  <p:txStyles>
    <p:titleStyle>
      <a:lvl1pPr algn="l" defTabSz="914355" rtl="0" eaLnBrk="1" latinLnBrk="0" hangingPunct="1">
        <a:lnSpc>
          <a:spcPct val="90000"/>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p:titleStyle>
    <p:bodyStyle>
      <a:lvl1pPr marL="0" indent="0" algn="l" defTabSz="914355" rtl="0" eaLnBrk="1" latinLnBrk="0" hangingPunct="1">
        <a:lnSpc>
          <a:spcPts val="3599"/>
        </a:lnSpc>
        <a:spcBef>
          <a:spcPts val="1000"/>
        </a:spcBef>
        <a:buFont typeface="Arial" panose="020B0604020202020204" pitchFamily="34" charset="0"/>
        <a:buNone/>
        <a:defRPr sz="3000" b="1" i="0" kern="1200">
          <a:solidFill>
            <a:srgbClr val="003A71"/>
          </a:solidFill>
          <a:latin typeface="Arial Black" panose="020B0604020202020204" pitchFamily="34" charset="0"/>
          <a:ea typeface="+mn-ea"/>
          <a:cs typeface="Arial Black"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4" algn="l" defTabSz="914355" rtl="0" eaLnBrk="1" latinLnBrk="0" hangingPunct="1">
        <a:defRPr sz="1800" kern="1200">
          <a:solidFill>
            <a:schemeClr val="tx1"/>
          </a:solidFill>
          <a:latin typeface="+mn-lt"/>
          <a:ea typeface="+mn-ea"/>
          <a:cs typeface="+mn-cs"/>
        </a:defRPr>
      </a:lvl4pPr>
      <a:lvl5pPr marL="1828711"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6" algn="l" defTabSz="914355" rtl="0" eaLnBrk="1" latinLnBrk="0" hangingPunct="1">
        <a:defRPr sz="1800" kern="1200">
          <a:solidFill>
            <a:schemeClr val="tx1"/>
          </a:solidFill>
          <a:latin typeface="+mn-lt"/>
          <a:ea typeface="+mn-ea"/>
          <a:cs typeface="+mn-cs"/>
        </a:defRPr>
      </a:lvl7pPr>
      <a:lvl8pPr marL="3200242"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orient="horz" pos="3024" userDrawn="1">
          <p15:clr>
            <a:srgbClr val="F26B43"/>
          </p15:clr>
        </p15:guide>
        <p15:guide id="3" orient="horz" pos="3888" userDrawn="1">
          <p15:clr>
            <a:srgbClr val="F26B43"/>
          </p15:clr>
        </p15:guide>
        <p15:guide id="4" pos="1512" userDrawn="1">
          <p15:clr>
            <a:srgbClr val="F26B43"/>
          </p15:clr>
        </p15:guide>
        <p15:guide id="5" pos="5568" userDrawn="1">
          <p15:clr>
            <a:srgbClr val="F26B43"/>
          </p15:clr>
        </p15:guide>
        <p15:guide id="6" pos="672" userDrawn="1">
          <p15:clr>
            <a:srgbClr val="F26B43"/>
          </p15:clr>
        </p15:guide>
        <p15:guide id="7" pos="7296" userDrawn="1">
          <p15:clr>
            <a:srgbClr val="F26B43"/>
          </p15:clr>
        </p15:guide>
        <p15:guide id="8" pos="2112" userDrawn="1">
          <p15:clr>
            <a:srgbClr val="F26B43"/>
          </p15:clr>
        </p15:guide>
        <p15:guide id="9" orient="horz" pos="2160" userDrawn="1">
          <p15:clr>
            <a:srgbClr val="F26B43"/>
          </p15:clr>
        </p15:guide>
        <p15:guide id="10" orient="horz" pos="1296" userDrawn="1">
          <p15:clr>
            <a:srgbClr val="F26B43"/>
          </p15:clr>
        </p15:guide>
        <p15:guide id="11" orient="horz" pos="3600" userDrawn="1">
          <p15:clr>
            <a:srgbClr val="F26B43"/>
          </p15:clr>
        </p15:guide>
        <p15:guide id="12" pos="3264" userDrawn="1">
          <p15:clr>
            <a:srgbClr val="F26B43"/>
          </p15:clr>
        </p15:guide>
        <p15:guide id="13" orient="horz" pos="1728" userDrawn="1">
          <p15:clr>
            <a:srgbClr val="F26B43"/>
          </p15:clr>
        </p15:guide>
        <p15:guide id="14" orient="horz" pos="3984" userDrawn="1">
          <p15:clr>
            <a:srgbClr val="F26B43"/>
          </p15:clr>
        </p15:guide>
        <p15:guide id="15"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CD980-7AC8-2B48-AFD4-97C6B69C2D6A}"/>
              </a:ext>
            </a:extLst>
          </p:cNvPr>
          <p:cNvSpPr>
            <a:spLocks noGrp="1"/>
          </p:cNvSpPr>
          <p:nvPr>
            <p:ph type="title"/>
          </p:nvPr>
        </p:nvSpPr>
        <p:spPr>
          <a:xfrm>
            <a:off x="990600" y="187642"/>
            <a:ext cx="11109960" cy="1641158"/>
          </a:xfrm>
          <a:prstGeom prst="rect">
            <a:avLst/>
          </a:prstGeom>
        </p:spPr>
        <p:txBody>
          <a:bodyPr vert="horz" lIns="91440" tIns="45720" rIns="91440" bIns="45720" rtlCol="0" anchor="b">
            <a:normAutofit/>
          </a:bodyPr>
          <a:lstStyle/>
          <a:p>
            <a:r>
              <a:rPr lang="en-US"/>
              <a:t>Title</a:t>
            </a:r>
          </a:p>
        </p:txBody>
      </p:sp>
      <p:pic>
        <p:nvPicPr>
          <p:cNvPr id="11" name="KP LOGO (white)">
            <a:extLst>
              <a:ext uri="{FF2B5EF4-FFF2-40B4-BE49-F238E27FC236}">
                <a16:creationId xmlns:a16="http://schemas.microsoft.com/office/drawing/2014/main" id="{B318E160-B642-E34A-AA70-7FF98C1336C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pic>
        <p:nvPicPr>
          <p:cNvPr id="16" name="Picture 15">
            <a:hlinkClick r:id="" action="ppaction://noaction"/>
            <a:extLst>
              <a:ext uri="{FF2B5EF4-FFF2-40B4-BE49-F238E27FC236}">
                <a16:creationId xmlns:a16="http://schemas.microsoft.com/office/drawing/2014/main" id="{4F901C25-1C9E-F24C-A08C-97DCDCFE5175}"/>
              </a:ext>
            </a:extLst>
          </p:cNvPr>
          <p:cNvPicPr>
            <a:picLocks noChangeAspect="1"/>
          </p:cNvPicPr>
          <p:nvPr userDrawn="1"/>
        </p:nvPicPr>
        <p:blipFill>
          <a:blip r:embed="rId5"/>
          <a:stretch>
            <a:fillRect/>
          </a:stretch>
        </p:blipFill>
        <p:spPr>
          <a:xfrm>
            <a:off x="9859617" y="6380957"/>
            <a:ext cx="2026185" cy="230832"/>
          </a:xfrm>
          <a:prstGeom prst="rect">
            <a:avLst/>
          </a:prstGeom>
        </p:spPr>
      </p:pic>
      <p:sp>
        <p:nvSpPr>
          <p:cNvPr id="17" name="TextBox 16">
            <a:extLst>
              <a:ext uri="{FF2B5EF4-FFF2-40B4-BE49-F238E27FC236}">
                <a16:creationId xmlns:a16="http://schemas.microsoft.com/office/drawing/2014/main" id="{2EF292C4-573C-894D-97E4-722D84DC779A}"/>
              </a:ext>
            </a:extLst>
          </p:cNvPr>
          <p:cNvSpPr txBox="1"/>
          <p:nvPr userDrawn="1"/>
        </p:nvSpPr>
        <p:spPr>
          <a:xfrm>
            <a:off x="7908877" y="338974"/>
            <a:ext cx="4008457" cy="246221"/>
          </a:xfrm>
          <a:prstGeom prst="rect">
            <a:avLst/>
          </a:prstGeom>
          <a:noFill/>
        </p:spPr>
        <p:txBody>
          <a:bodyPr wrap="square" rtlCol="0">
            <a:spAutoFit/>
          </a:bodyPr>
          <a:lstStyle/>
          <a:p>
            <a:pPr algn="r"/>
            <a:r>
              <a:rPr lang="en-US" sz="1000" b="1" kern="1200">
                <a:solidFill>
                  <a:srgbClr val="003A71"/>
                </a:solidFill>
                <a:latin typeface="Arial"/>
                <a:ea typeface="+mn-ea"/>
                <a:cs typeface="Arial"/>
              </a:rPr>
              <a:t>A BETTER WAY </a:t>
            </a:r>
            <a:r>
              <a:rPr lang="en-US" sz="1000" kern="1200">
                <a:solidFill>
                  <a:srgbClr val="006BA6"/>
                </a:solidFill>
                <a:latin typeface="Arial"/>
                <a:ea typeface="+mn-ea"/>
                <a:cs typeface="Arial"/>
              </a:rPr>
              <a:t>TO TAKE CARE OF BUSINESS</a:t>
            </a:r>
          </a:p>
        </p:txBody>
      </p:sp>
      <p:sp>
        <p:nvSpPr>
          <p:cNvPr id="18" name="Slide Number Placeholder 1">
            <a:extLst>
              <a:ext uri="{FF2B5EF4-FFF2-40B4-BE49-F238E27FC236}">
                <a16:creationId xmlns:a16="http://schemas.microsoft.com/office/drawing/2014/main" id="{94E10214-511D-E646-93F2-9F9BD5767D22}"/>
              </a:ext>
            </a:extLst>
          </p:cNvPr>
          <p:cNvSpPr txBox="1">
            <a:spLocks/>
          </p:cNvSpPr>
          <p:nvPr userDrawn="1"/>
        </p:nvSpPr>
        <p:spPr>
          <a:xfrm>
            <a:off x="306615" y="6325494"/>
            <a:ext cx="8119212" cy="365125"/>
          </a:xfrm>
          <a:prstGeom prst="rect">
            <a:avLst/>
          </a:prstGeom>
        </p:spPr>
        <p:txBody>
          <a:bodyPr vert="horz" lIns="68580" tIns="34290" rIns="68580" bIns="34290" rtlCol="0" anchor="b" anchorCtr="0"/>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8B385D-DF67-E241-B0BF-76B80A8E743B}" type="slidenum">
              <a:rPr lang="en-US" sz="900" b="1" i="0" smtClean="0">
                <a:solidFill>
                  <a:srgbClr val="808184"/>
                </a:solidFill>
                <a:latin typeface="Arial Black" panose="020B0604020202020204" pitchFamily="34" charset="0"/>
                <a:cs typeface="Arial Black" panose="020B0604020202020204" pitchFamily="34" charset="0"/>
              </a:rPr>
              <a:pPr/>
              <a:t>‹#›</a:t>
            </a:fld>
            <a:r>
              <a:rPr lang="en-US" sz="900">
                <a:solidFill>
                  <a:srgbClr val="808184"/>
                </a:solidFill>
                <a:latin typeface="Arial" panose="020B0604020202020204" pitchFamily="34" charset="0"/>
                <a:cs typeface="Arial" panose="020B0604020202020204" pitchFamily="34" charset="0"/>
              </a:rPr>
              <a:t>   |   Copyright © 2021 Kaiser Foundation Health Plan, Inc.</a:t>
            </a:r>
          </a:p>
        </p:txBody>
      </p:sp>
    </p:spTree>
    <p:extLst>
      <p:ext uri="{BB962C8B-B14F-4D97-AF65-F5344CB8AC3E}">
        <p14:creationId xmlns:p14="http://schemas.microsoft.com/office/powerpoint/2010/main" val="3297469174"/>
      </p:ext>
    </p:extLst>
  </p:cSld>
  <p:clrMap bg1="lt1" tx1="dk1" bg2="lt2" tx2="dk2" accent1="accent1" accent2="accent2" accent3="accent3" accent4="accent4" accent5="accent5" accent6="accent6" hlink="hlink" folHlink="folHlink"/>
  <p:sldLayoutIdLst>
    <p:sldLayoutId id="2147483864" r:id="rId1"/>
    <p:sldLayoutId id="2147483872" r:id="rId2"/>
  </p:sldLayoutIdLst>
  <p:txStyles>
    <p:titleStyle>
      <a:lvl1pPr algn="l" defTabSz="914355" rtl="0" eaLnBrk="1" latinLnBrk="0" hangingPunct="1">
        <a:lnSpc>
          <a:spcPct val="90000"/>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p:titleStyle>
    <p:bodyStyle>
      <a:lvl1pPr marL="0" indent="0" algn="l" defTabSz="914355" rtl="0" eaLnBrk="1" latinLnBrk="0" hangingPunct="1">
        <a:lnSpc>
          <a:spcPts val="3599"/>
        </a:lnSpc>
        <a:spcBef>
          <a:spcPts val="1000"/>
        </a:spcBef>
        <a:buFont typeface="Arial" panose="020B0604020202020204" pitchFamily="34" charset="0"/>
        <a:buNone/>
        <a:defRPr sz="3000" b="1" i="0" kern="1200">
          <a:solidFill>
            <a:srgbClr val="003A71"/>
          </a:solidFill>
          <a:latin typeface="Arial Black" panose="020B0604020202020204" pitchFamily="34" charset="0"/>
          <a:ea typeface="+mn-ea"/>
          <a:cs typeface="Arial Black"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4" algn="l" defTabSz="914355" rtl="0" eaLnBrk="1" latinLnBrk="0" hangingPunct="1">
        <a:defRPr sz="1800" kern="1200">
          <a:solidFill>
            <a:schemeClr val="tx1"/>
          </a:solidFill>
          <a:latin typeface="+mn-lt"/>
          <a:ea typeface="+mn-ea"/>
          <a:cs typeface="+mn-cs"/>
        </a:defRPr>
      </a:lvl4pPr>
      <a:lvl5pPr marL="1828711"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6" algn="l" defTabSz="914355" rtl="0" eaLnBrk="1" latinLnBrk="0" hangingPunct="1">
        <a:defRPr sz="1800" kern="1200">
          <a:solidFill>
            <a:schemeClr val="tx1"/>
          </a:solidFill>
          <a:latin typeface="+mn-lt"/>
          <a:ea typeface="+mn-ea"/>
          <a:cs typeface="+mn-cs"/>
        </a:defRPr>
      </a:lvl7pPr>
      <a:lvl8pPr marL="3200242"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orient="horz" pos="3024">
          <p15:clr>
            <a:srgbClr val="F26B43"/>
          </p15:clr>
        </p15:guide>
        <p15:guide id="3" orient="horz" pos="3888">
          <p15:clr>
            <a:srgbClr val="F26B43"/>
          </p15:clr>
        </p15:guide>
        <p15:guide id="4" pos="1512">
          <p15:clr>
            <a:srgbClr val="F26B43"/>
          </p15:clr>
        </p15:guide>
        <p15:guide id="5" pos="5568">
          <p15:clr>
            <a:srgbClr val="F26B43"/>
          </p15:clr>
        </p15:guide>
        <p15:guide id="6" pos="672">
          <p15:clr>
            <a:srgbClr val="F26B43"/>
          </p15:clr>
        </p15:guide>
        <p15:guide id="7" pos="7296">
          <p15:clr>
            <a:srgbClr val="F26B43"/>
          </p15:clr>
        </p15:guide>
        <p15:guide id="8" pos="2112">
          <p15:clr>
            <a:srgbClr val="F26B43"/>
          </p15:clr>
        </p15:guide>
        <p15:guide id="9" orient="horz" pos="2160">
          <p15:clr>
            <a:srgbClr val="F26B43"/>
          </p15:clr>
        </p15:guide>
        <p15:guide id="10" orient="horz" pos="1296">
          <p15:clr>
            <a:srgbClr val="F26B43"/>
          </p15:clr>
        </p15:guide>
        <p15:guide id="11" orient="horz" pos="3600">
          <p15:clr>
            <a:srgbClr val="F26B43"/>
          </p15:clr>
        </p15:guide>
        <p15:guide id="12" pos="3264">
          <p15:clr>
            <a:srgbClr val="F26B43"/>
          </p15:clr>
        </p15:guide>
        <p15:guide id="13" orient="horz" pos="1728">
          <p15:clr>
            <a:srgbClr val="F26B43"/>
          </p15:clr>
        </p15:guide>
        <p15:guide id="14" orient="horz" pos="3984">
          <p15:clr>
            <a:srgbClr val="F26B43"/>
          </p15:clr>
        </p15:guide>
        <p15:guide id="15"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6090249"/>
          </a:xfrm>
          <a:prstGeom prst="rect">
            <a:avLst/>
          </a:prstGeom>
          <a:gradFill flip="none" rotWithShape="1">
            <a:gsLst>
              <a:gs pos="0">
                <a:schemeClr val="accent1"/>
              </a:gs>
              <a:gs pos="100000">
                <a:schemeClr val="tx2"/>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itle Placeholder 7"/>
          <p:cNvSpPr>
            <a:spLocks noGrp="1"/>
          </p:cNvSpPr>
          <p:nvPr>
            <p:ph type="title"/>
          </p:nvPr>
        </p:nvSpPr>
        <p:spPr>
          <a:xfrm>
            <a:off x="838091" y="2199737"/>
            <a:ext cx="10515818" cy="1690776"/>
          </a:xfrm>
          <a:prstGeom prst="rect">
            <a:avLst/>
          </a:prstGeom>
        </p:spPr>
        <p:txBody>
          <a:bodyPr vert="horz" lIns="91440" tIns="45720" rIns="91440" bIns="45720" rtlCol="0" anchor="ctr">
            <a:noAutofit/>
          </a:bodyPr>
          <a:lstStyle/>
          <a:p>
            <a:r>
              <a:rPr lang="en-US"/>
              <a:t>Title of presentation goes in this space</a:t>
            </a:r>
          </a:p>
        </p:txBody>
      </p:sp>
      <p:sp>
        <p:nvSpPr>
          <p:cNvPr id="10"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72066" y="6323162"/>
            <a:ext cx="2295228" cy="259871"/>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76570986"/>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l" defTabSz="457109" rtl="0" eaLnBrk="1" latinLnBrk="0" hangingPunct="1">
        <a:lnSpc>
          <a:spcPct val="100000"/>
        </a:lnSpc>
        <a:spcBef>
          <a:spcPct val="0"/>
        </a:spcBef>
        <a:buNone/>
        <a:defRPr sz="2599" kern="1200" baseline="0">
          <a:solidFill>
            <a:schemeClr val="bg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CD980-7AC8-2B48-AFD4-97C6B69C2D6A}"/>
              </a:ext>
            </a:extLst>
          </p:cNvPr>
          <p:cNvSpPr>
            <a:spLocks noGrp="1"/>
          </p:cNvSpPr>
          <p:nvPr>
            <p:ph type="title"/>
          </p:nvPr>
        </p:nvSpPr>
        <p:spPr>
          <a:xfrm>
            <a:off x="990600" y="187642"/>
            <a:ext cx="11109960" cy="1641158"/>
          </a:xfrm>
          <a:prstGeom prst="rect">
            <a:avLst/>
          </a:prstGeom>
        </p:spPr>
        <p:txBody>
          <a:bodyPr vert="horz" lIns="91440" tIns="45720" rIns="91440" bIns="45720" rtlCol="0" anchor="b">
            <a:normAutofit/>
          </a:bodyPr>
          <a:lstStyle/>
          <a:p>
            <a:r>
              <a:rPr lang="en-US"/>
              <a:t>Title</a:t>
            </a:r>
          </a:p>
        </p:txBody>
      </p:sp>
    </p:spTree>
    <p:extLst>
      <p:ext uri="{BB962C8B-B14F-4D97-AF65-F5344CB8AC3E}">
        <p14:creationId xmlns:p14="http://schemas.microsoft.com/office/powerpoint/2010/main" val="344125427"/>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901" r:id="rId11"/>
    <p:sldLayoutId id="2147483902" r:id="rId12"/>
    <p:sldLayoutId id="2147483903" r:id="rId13"/>
  </p:sldLayoutIdLst>
  <p:txStyles>
    <p:titleStyle>
      <a:lvl1pPr algn="l" defTabSz="914355" rtl="0" eaLnBrk="1" latinLnBrk="0" hangingPunct="1">
        <a:lnSpc>
          <a:spcPct val="90000"/>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p:titleStyle>
    <p:bodyStyle>
      <a:lvl1pPr marL="0" indent="0" algn="l" defTabSz="914355" rtl="0" eaLnBrk="1" latinLnBrk="0" hangingPunct="1">
        <a:lnSpc>
          <a:spcPts val="3599"/>
        </a:lnSpc>
        <a:spcBef>
          <a:spcPts val="1000"/>
        </a:spcBef>
        <a:buFont typeface="Arial" panose="020B0604020202020204" pitchFamily="34" charset="0"/>
        <a:buNone/>
        <a:defRPr sz="3000" b="1" i="0" kern="1200">
          <a:solidFill>
            <a:srgbClr val="003A71"/>
          </a:solidFill>
          <a:latin typeface="Arial Black" panose="020B0604020202020204" pitchFamily="34" charset="0"/>
          <a:ea typeface="+mn-ea"/>
          <a:cs typeface="Arial Black"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4" algn="l" defTabSz="914355" rtl="0" eaLnBrk="1" latinLnBrk="0" hangingPunct="1">
        <a:defRPr sz="1800" kern="1200">
          <a:solidFill>
            <a:schemeClr val="tx1"/>
          </a:solidFill>
          <a:latin typeface="+mn-lt"/>
          <a:ea typeface="+mn-ea"/>
          <a:cs typeface="+mn-cs"/>
        </a:defRPr>
      </a:lvl4pPr>
      <a:lvl5pPr marL="1828711"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6" algn="l" defTabSz="914355" rtl="0" eaLnBrk="1" latinLnBrk="0" hangingPunct="1">
        <a:defRPr sz="1800" kern="1200">
          <a:solidFill>
            <a:schemeClr val="tx1"/>
          </a:solidFill>
          <a:latin typeface="+mn-lt"/>
          <a:ea typeface="+mn-ea"/>
          <a:cs typeface="+mn-cs"/>
        </a:defRPr>
      </a:lvl7pPr>
      <a:lvl8pPr marL="3200242"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orient="horz" pos="3312">
          <p15:clr>
            <a:srgbClr val="FDE53C"/>
          </p15:clr>
        </p15:guide>
        <p15:guide id="3" orient="horz" pos="4080">
          <p15:clr>
            <a:srgbClr val="9FCC3B"/>
          </p15:clr>
        </p15:guide>
        <p15:guide id="4" pos="1248">
          <p15:clr>
            <a:srgbClr val="9FCC3B"/>
          </p15:clr>
        </p15:guide>
        <p15:guide id="5" pos="6144">
          <p15:clr>
            <a:srgbClr val="F26B43"/>
          </p15:clr>
        </p15:guide>
        <p15:guide id="6" pos="672">
          <p15:clr>
            <a:srgbClr val="F26B43"/>
          </p15:clr>
        </p15:guide>
        <p15:guide id="7" pos="7296">
          <p15:clr>
            <a:srgbClr val="FDE53C"/>
          </p15:clr>
        </p15:guide>
        <p15:guide id="8" pos="1824">
          <p15:clr>
            <a:srgbClr val="9FCC3B"/>
          </p15:clr>
        </p15:guide>
        <p15:guide id="9" orient="horz" pos="2160">
          <p15:clr>
            <a:srgbClr val="FDE53C"/>
          </p15:clr>
        </p15:guide>
        <p15:guide id="10" orient="horz" pos="1296">
          <p15:clr>
            <a:srgbClr val="FDE53C"/>
          </p15:clr>
        </p15:guide>
        <p15:guide id="11" orient="horz" pos="3600">
          <p15:clr>
            <a:srgbClr val="F26B43"/>
          </p15:clr>
        </p15:guide>
        <p15:guide id="12" pos="3264">
          <p15:clr>
            <a:srgbClr val="F26B43"/>
          </p15:clr>
        </p15:guide>
        <p15:guide id="13" orient="horz" pos="1728">
          <p15:clr>
            <a:srgbClr val="FDE53C"/>
          </p15:clr>
        </p15:guide>
        <p15:guide id="15" pos="2976">
          <p15:clr>
            <a:srgbClr val="FDE53C"/>
          </p15:clr>
        </p15:guide>
        <p15:guide id="16" pos="5568">
          <p15:clr>
            <a:srgbClr val="9FCC3B"/>
          </p15:clr>
        </p15:guide>
        <p15:guide id="17" pos="5280">
          <p15:clr>
            <a:srgbClr val="FDE53C"/>
          </p15:clr>
        </p15:guide>
        <p15:guide id="18" pos="1536">
          <p15:clr>
            <a:srgbClr val="FBAE40"/>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CD980-7AC8-2B48-AFD4-97C6B69C2D6A}"/>
              </a:ext>
            </a:extLst>
          </p:cNvPr>
          <p:cNvSpPr>
            <a:spLocks noGrp="1"/>
          </p:cNvSpPr>
          <p:nvPr>
            <p:ph type="title"/>
          </p:nvPr>
        </p:nvSpPr>
        <p:spPr>
          <a:xfrm>
            <a:off x="990600" y="187642"/>
            <a:ext cx="11109960" cy="1641158"/>
          </a:xfrm>
          <a:prstGeom prst="rect">
            <a:avLst/>
          </a:prstGeom>
        </p:spPr>
        <p:txBody>
          <a:bodyPr vert="horz" lIns="91440" tIns="45720" rIns="91440" bIns="45720" rtlCol="0" anchor="b">
            <a:normAutofit/>
          </a:bodyPr>
          <a:lstStyle/>
          <a:p>
            <a:r>
              <a:rPr lang="en-US"/>
              <a:t>Title</a:t>
            </a:r>
          </a:p>
        </p:txBody>
      </p:sp>
    </p:spTree>
    <p:extLst>
      <p:ext uri="{BB962C8B-B14F-4D97-AF65-F5344CB8AC3E}">
        <p14:creationId xmlns:p14="http://schemas.microsoft.com/office/powerpoint/2010/main" val="191260577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4" r:id="rId19"/>
  </p:sldLayoutIdLst>
  <p:txStyles>
    <p:titleStyle>
      <a:lvl1pPr algn="l" defTabSz="914355" rtl="0" eaLnBrk="1" latinLnBrk="0" hangingPunct="1">
        <a:lnSpc>
          <a:spcPct val="90000"/>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p:titleStyle>
    <p:bodyStyle>
      <a:lvl1pPr marL="0" indent="0" algn="l" defTabSz="914355" rtl="0" eaLnBrk="1" latinLnBrk="0" hangingPunct="1">
        <a:lnSpc>
          <a:spcPts val="3599"/>
        </a:lnSpc>
        <a:spcBef>
          <a:spcPts val="1000"/>
        </a:spcBef>
        <a:buFont typeface="Arial" panose="020B0604020202020204" pitchFamily="34" charset="0"/>
        <a:buNone/>
        <a:defRPr sz="3000" b="1" i="0" kern="1200">
          <a:solidFill>
            <a:srgbClr val="003A71"/>
          </a:solidFill>
          <a:latin typeface="Arial Black" panose="020B0604020202020204" pitchFamily="34" charset="0"/>
          <a:ea typeface="+mn-ea"/>
          <a:cs typeface="Arial Black"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4" algn="l" defTabSz="914355" rtl="0" eaLnBrk="1" latinLnBrk="0" hangingPunct="1">
        <a:defRPr sz="1800" kern="1200">
          <a:solidFill>
            <a:schemeClr val="tx1"/>
          </a:solidFill>
          <a:latin typeface="+mn-lt"/>
          <a:ea typeface="+mn-ea"/>
          <a:cs typeface="+mn-cs"/>
        </a:defRPr>
      </a:lvl4pPr>
      <a:lvl5pPr marL="1828711"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6" algn="l" defTabSz="914355" rtl="0" eaLnBrk="1" latinLnBrk="0" hangingPunct="1">
        <a:defRPr sz="1800" kern="1200">
          <a:solidFill>
            <a:schemeClr val="tx1"/>
          </a:solidFill>
          <a:latin typeface="+mn-lt"/>
          <a:ea typeface="+mn-ea"/>
          <a:cs typeface="+mn-cs"/>
        </a:defRPr>
      </a:lvl7pPr>
      <a:lvl8pPr marL="3200242"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orient="horz" pos="3024">
          <p15:clr>
            <a:srgbClr val="F26B43"/>
          </p15:clr>
        </p15:guide>
        <p15:guide id="3" orient="horz" pos="3888">
          <p15:clr>
            <a:srgbClr val="F26B43"/>
          </p15:clr>
        </p15:guide>
        <p15:guide id="4" pos="1512">
          <p15:clr>
            <a:srgbClr val="F26B43"/>
          </p15:clr>
        </p15:guide>
        <p15:guide id="5" pos="5568">
          <p15:clr>
            <a:srgbClr val="F26B43"/>
          </p15:clr>
        </p15:guide>
        <p15:guide id="6" pos="672">
          <p15:clr>
            <a:srgbClr val="F26B43"/>
          </p15:clr>
        </p15:guide>
        <p15:guide id="7" pos="7296">
          <p15:clr>
            <a:srgbClr val="F26B43"/>
          </p15:clr>
        </p15:guide>
        <p15:guide id="8" pos="2112">
          <p15:clr>
            <a:srgbClr val="F26B43"/>
          </p15:clr>
        </p15:guide>
        <p15:guide id="9" orient="horz" pos="2160">
          <p15:clr>
            <a:srgbClr val="F26B43"/>
          </p15:clr>
        </p15:guide>
        <p15:guide id="10" orient="horz" pos="1296">
          <p15:clr>
            <a:srgbClr val="F26B43"/>
          </p15:clr>
        </p15:guide>
        <p15:guide id="11" orient="horz" pos="3600">
          <p15:clr>
            <a:srgbClr val="F26B43"/>
          </p15:clr>
        </p15:guide>
        <p15:guide id="12" pos="3264">
          <p15:clr>
            <a:srgbClr val="F26B43"/>
          </p15:clr>
        </p15:guide>
        <p15:guide id="13" orient="horz" pos="1728">
          <p15:clr>
            <a:srgbClr val="F26B43"/>
          </p15:clr>
        </p15:guide>
        <p15:guide id="14" orient="horz" pos="3984">
          <p15:clr>
            <a:srgbClr val="F26B43"/>
          </p15:clr>
        </p15:guide>
        <p15:guide id="15"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723901"/>
            <a:ext cx="10515599" cy="910958"/>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38203" y="1767664"/>
            <a:ext cx="10515599"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EB7BEC72-04FC-8C4F-9D82-99EC274EC41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9572066" y="6323162"/>
            <a:ext cx="2295228" cy="259871"/>
          </a:xfrm>
          <a:prstGeom prst="rect">
            <a:avLst/>
          </a:prstGeom>
        </p:spPr>
      </p:pic>
      <p:sp>
        <p:nvSpPr>
          <p:cNvPr id="32" name="Slide Number Placeholder 2">
            <a:extLst>
              <a:ext uri="{FF2B5EF4-FFF2-40B4-BE49-F238E27FC236}">
                <a16:creationId xmlns:a16="http://schemas.microsoft.com/office/drawing/2014/main" id="{C633A65E-8F3F-A841-9B92-56FC07A7D26C}"/>
              </a:ext>
            </a:extLst>
          </p:cNvPr>
          <p:cNvSpPr txBox="1">
            <a:spLocks/>
          </p:cNvSpPr>
          <p:nvPr userDrawn="1"/>
        </p:nvSpPr>
        <p:spPr>
          <a:xfrm>
            <a:off x="327950" y="6381476"/>
            <a:ext cx="8119212" cy="365125"/>
          </a:xfrm>
          <a:prstGeom prst="rect">
            <a:avLst/>
          </a:prstGeom>
        </p:spPr>
        <p:txBody>
          <a:bodyPr anchor="t"/>
          <a:lstStyle>
            <a:defPPr>
              <a:defRPr lang="en-US"/>
            </a:defPPr>
            <a:lvl1pPr marL="0" algn="l" defTabSz="853216" rtl="0" eaLnBrk="1" latinLnBrk="0" hangingPunct="1">
              <a:defRPr sz="1680" kern="1200">
                <a:solidFill>
                  <a:schemeClr val="tx1"/>
                </a:solidFill>
                <a:latin typeface="+mn-lt"/>
                <a:ea typeface="+mn-ea"/>
                <a:cs typeface="+mn-cs"/>
              </a:defRPr>
            </a:lvl1pPr>
            <a:lvl2pPr marL="426609" algn="l" defTabSz="853216" rtl="0" eaLnBrk="1" latinLnBrk="0" hangingPunct="1">
              <a:defRPr sz="1680" kern="1200">
                <a:solidFill>
                  <a:schemeClr val="tx1"/>
                </a:solidFill>
                <a:latin typeface="+mn-lt"/>
                <a:ea typeface="+mn-ea"/>
                <a:cs typeface="+mn-cs"/>
              </a:defRPr>
            </a:lvl2pPr>
            <a:lvl3pPr marL="853216" algn="l" defTabSz="853216" rtl="0" eaLnBrk="1" latinLnBrk="0" hangingPunct="1">
              <a:defRPr sz="1680" kern="1200">
                <a:solidFill>
                  <a:schemeClr val="tx1"/>
                </a:solidFill>
                <a:latin typeface="+mn-lt"/>
                <a:ea typeface="+mn-ea"/>
                <a:cs typeface="+mn-cs"/>
              </a:defRPr>
            </a:lvl3pPr>
            <a:lvl4pPr marL="1279824" algn="l" defTabSz="853216" rtl="0" eaLnBrk="1" latinLnBrk="0" hangingPunct="1">
              <a:defRPr sz="1680" kern="1200">
                <a:solidFill>
                  <a:schemeClr val="tx1"/>
                </a:solidFill>
                <a:latin typeface="+mn-lt"/>
                <a:ea typeface="+mn-ea"/>
                <a:cs typeface="+mn-cs"/>
              </a:defRPr>
            </a:lvl4pPr>
            <a:lvl5pPr marL="1706433" algn="l" defTabSz="853216" rtl="0" eaLnBrk="1" latinLnBrk="0" hangingPunct="1">
              <a:defRPr sz="1680" kern="1200">
                <a:solidFill>
                  <a:schemeClr val="tx1"/>
                </a:solidFill>
                <a:latin typeface="+mn-lt"/>
                <a:ea typeface="+mn-ea"/>
                <a:cs typeface="+mn-cs"/>
              </a:defRPr>
            </a:lvl5pPr>
            <a:lvl6pPr marL="2133040" algn="l" defTabSz="853216" rtl="0" eaLnBrk="1" latinLnBrk="0" hangingPunct="1">
              <a:defRPr sz="1680" kern="1200">
                <a:solidFill>
                  <a:schemeClr val="tx1"/>
                </a:solidFill>
                <a:latin typeface="+mn-lt"/>
                <a:ea typeface="+mn-ea"/>
                <a:cs typeface="+mn-cs"/>
              </a:defRPr>
            </a:lvl6pPr>
            <a:lvl7pPr marL="2559648" algn="l" defTabSz="853216" rtl="0" eaLnBrk="1" latinLnBrk="0" hangingPunct="1">
              <a:defRPr sz="1680" kern="1200">
                <a:solidFill>
                  <a:schemeClr val="tx1"/>
                </a:solidFill>
                <a:latin typeface="+mn-lt"/>
                <a:ea typeface="+mn-ea"/>
                <a:cs typeface="+mn-cs"/>
              </a:defRPr>
            </a:lvl7pPr>
            <a:lvl8pPr marL="2986257" algn="l" defTabSz="853216" rtl="0" eaLnBrk="1" latinLnBrk="0" hangingPunct="1">
              <a:defRPr sz="1680" kern="1200">
                <a:solidFill>
                  <a:schemeClr val="tx1"/>
                </a:solidFill>
                <a:latin typeface="+mn-lt"/>
                <a:ea typeface="+mn-ea"/>
                <a:cs typeface="+mn-cs"/>
              </a:defRPr>
            </a:lvl8pPr>
            <a:lvl9pPr marL="3412865" algn="l" defTabSz="853216" rtl="0" eaLnBrk="1" latinLnBrk="0" hangingPunct="1">
              <a:defRPr sz="1680" kern="1200">
                <a:solidFill>
                  <a:schemeClr val="tx1"/>
                </a:solidFill>
                <a:latin typeface="+mn-lt"/>
                <a:ea typeface="+mn-ea"/>
                <a:cs typeface="+mn-cs"/>
              </a:defRPr>
            </a:lvl9pPr>
          </a:lstStyle>
          <a:p>
            <a:fld id="{8C8B385D-DF67-E241-B0BF-76B80A8E743B}" type="slidenum">
              <a:rPr lang="en-US" sz="996" smtClean="0">
                <a:solidFill>
                  <a:schemeClr val="tx1">
                    <a:lumMod val="50000"/>
                    <a:lumOff val="50000"/>
                  </a:schemeClr>
                </a:solidFill>
              </a:rPr>
              <a:pPr/>
              <a:t>‹#›</a:t>
            </a:fld>
            <a:r>
              <a:rPr lang="en-US" sz="996">
                <a:solidFill>
                  <a:schemeClr val="tx1">
                    <a:lumMod val="50000"/>
                    <a:lumOff val="50000"/>
                  </a:schemeClr>
                </a:solidFill>
              </a:rPr>
              <a:t>  |  Copyright © 2020 Kaiser Foundation Health Plan, Inc.</a:t>
            </a:r>
          </a:p>
        </p:txBody>
      </p:sp>
    </p:spTree>
    <p:extLst>
      <p:ext uri="{BB962C8B-B14F-4D97-AF65-F5344CB8AC3E}">
        <p14:creationId xmlns:p14="http://schemas.microsoft.com/office/powerpoint/2010/main" val="12129110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hf hdr="0" ftr="0" dt="0"/>
  <p:txStyles>
    <p:titleStyle>
      <a:lvl1pPr algn="l" defTabSz="914356" rtl="0" eaLnBrk="1" latinLnBrk="0" hangingPunct="1">
        <a:lnSpc>
          <a:spcPct val="100000"/>
        </a:lnSpc>
        <a:spcBef>
          <a:spcPct val="0"/>
        </a:spcBef>
        <a:buNone/>
        <a:defRPr sz="3000" b="0" kern="1200">
          <a:solidFill>
            <a:schemeClr val="tx2"/>
          </a:solidFill>
          <a:latin typeface="+mj-lt"/>
          <a:ea typeface="+mj-ea"/>
          <a:cs typeface="+mj-cs"/>
        </a:defRPr>
      </a:lvl1pPr>
    </p:titleStyle>
    <p:bodyStyle>
      <a:lvl1pPr marL="228589" indent="-228589" algn="l" defTabSz="914356" rtl="0" eaLnBrk="1" latinLnBrk="0" hangingPunct="1">
        <a:lnSpc>
          <a:spcPct val="100000"/>
        </a:lnSpc>
        <a:spcBef>
          <a:spcPts val="300"/>
        </a:spcBef>
        <a:spcAft>
          <a:spcPts val="300"/>
        </a:spcAft>
        <a:buFont typeface="Arial" panose="020B0604020202020204" pitchFamily="34" charset="0"/>
        <a:buChar char="•"/>
        <a:defRPr sz="1714" kern="1200">
          <a:solidFill>
            <a:schemeClr val="tx1">
              <a:lumMod val="85000"/>
              <a:lumOff val="15000"/>
            </a:schemeClr>
          </a:solidFill>
          <a:latin typeface="+mn-lt"/>
          <a:ea typeface="+mn-ea"/>
          <a:cs typeface="+mn-cs"/>
        </a:defRPr>
      </a:lvl1pPr>
      <a:lvl2pPr marL="685767" indent="-228589" algn="l" defTabSz="914356" rtl="0" eaLnBrk="1" latinLnBrk="0" hangingPunct="1">
        <a:lnSpc>
          <a:spcPct val="100000"/>
        </a:lnSpc>
        <a:spcBef>
          <a:spcPts val="300"/>
        </a:spcBef>
        <a:spcAft>
          <a:spcPts val="300"/>
        </a:spcAft>
        <a:buSzPct val="80000"/>
        <a:buFont typeface="Wingdings" charset="2"/>
        <a:buChar char="§"/>
        <a:defRPr sz="1714" kern="1200">
          <a:solidFill>
            <a:schemeClr val="tx1">
              <a:lumMod val="85000"/>
              <a:lumOff val="15000"/>
            </a:schemeClr>
          </a:solidFill>
          <a:latin typeface="+mn-lt"/>
          <a:ea typeface="+mn-ea"/>
          <a:cs typeface="+mn-cs"/>
        </a:defRPr>
      </a:lvl2pPr>
      <a:lvl3pPr marL="1142944" indent="-228589" algn="l" defTabSz="914356" rtl="0" eaLnBrk="1" latinLnBrk="0" hangingPunct="1">
        <a:lnSpc>
          <a:spcPct val="100000"/>
        </a:lnSpc>
        <a:spcBef>
          <a:spcPts val="300"/>
        </a:spcBef>
        <a:spcAft>
          <a:spcPts val="300"/>
        </a:spcAft>
        <a:buFont typeface="Arial" panose="020B0604020202020204" pitchFamily="34" charset="0"/>
        <a:buChar char="•"/>
        <a:defRPr sz="1714" kern="1200">
          <a:solidFill>
            <a:schemeClr val="tx1">
              <a:lumMod val="85000"/>
              <a:lumOff val="15000"/>
            </a:schemeClr>
          </a:solidFill>
          <a:latin typeface="+mn-lt"/>
          <a:ea typeface="+mn-ea"/>
          <a:cs typeface="+mn-cs"/>
        </a:defRPr>
      </a:lvl3pPr>
      <a:lvl4pPr marL="1600123" indent="-228589" algn="l" defTabSz="914356" rtl="0" eaLnBrk="1" latinLnBrk="0" hangingPunct="1">
        <a:lnSpc>
          <a:spcPct val="100000"/>
        </a:lnSpc>
        <a:spcBef>
          <a:spcPts val="300"/>
        </a:spcBef>
        <a:spcAft>
          <a:spcPts val="300"/>
        </a:spcAft>
        <a:buSzPct val="80000"/>
        <a:buFont typeface="Wingdings" charset="2"/>
        <a:buChar char="§"/>
        <a:defRPr sz="1714" kern="1200">
          <a:solidFill>
            <a:schemeClr val="tx1">
              <a:lumMod val="85000"/>
              <a:lumOff val="15000"/>
            </a:schemeClr>
          </a:solidFill>
          <a:latin typeface="+mn-lt"/>
          <a:ea typeface="+mn-ea"/>
          <a:cs typeface="+mn-cs"/>
        </a:defRPr>
      </a:lvl4pPr>
      <a:lvl5pPr marL="2057300" indent="-228589" algn="l" defTabSz="914356" rtl="0" eaLnBrk="1" latinLnBrk="0" hangingPunct="1">
        <a:lnSpc>
          <a:spcPct val="100000"/>
        </a:lnSpc>
        <a:spcBef>
          <a:spcPts val="300"/>
        </a:spcBef>
        <a:spcAft>
          <a:spcPts val="300"/>
        </a:spcAft>
        <a:buFont typeface="Arial" panose="020B0604020202020204" pitchFamily="34" charset="0"/>
        <a:buChar char="•"/>
        <a:defRPr sz="1714" kern="1200">
          <a:solidFill>
            <a:schemeClr val="tx1">
              <a:lumMod val="85000"/>
              <a:lumOff val="15000"/>
            </a:schemeClr>
          </a:solidFill>
          <a:latin typeface="+mn-lt"/>
          <a:ea typeface="+mn-ea"/>
          <a:cs typeface="+mn-cs"/>
        </a:defRPr>
      </a:lvl5pPr>
      <a:lvl6pPr marL="2514478"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6"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4"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11" indent="-228589" algn="l" defTabSz="9143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7"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3" algn="l" defTabSz="914356" rtl="0" eaLnBrk="1" latinLnBrk="0" hangingPunct="1">
        <a:defRPr sz="1800" kern="1200">
          <a:solidFill>
            <a:schemeClr val="tx1"/>
          </a:solidFill>
          <a:latin typeface="+mn-lt"/>
          <a:ea typeface="+mn-ea"/>
          <a:cs typeface="+mn-cs"/>
        </a:defRPr>
      </a:lvl4pPr>
      <a:lvl5pPr marL="1828711" algn="l" defTabSz="914356" rtl="0" eaLnBrk="1" latinLnBrk="0" hangingPunct="1">
        <a:defRPr sz="1800" kern="1200">
          <a:solidFill>
            <a:schemeClr val="tx1"/>
          </a:solidFill>
          <a:latin typeface="+mn-lt"/>
          <a:ea typeface="+mn-ea"/>
          <a:cs typeface="+mn-cs"/>
        </a:defRPr>
      </a:lvl5pPr>
      <a:lvl6pPr marL="2285889" algn="l" defTabSz="914356" rtl="0" eaLnBrk="1" latinLnBrk="0" hangingPunct="1">
        <a:defRPr sz="1800" kern="1200">
          <a:solidFill>
            <a:schemeClr val="tx1"/>
          </a:solidFill>
          <a:latin typeface="+mn-lt"/>
          <a:ea typeface="+mn-ea"/>
          <a:cs typeface="+mn-cs"/>
        </a:defRPr>
      </a:lvl6pPr>
      <a:lvl7pPr marL="2743067" algn="l" defTabSz="914356" rtl="0" eaLnBrk="1" latinLnBrk="0" hangingPunct="1">
        <a:defRPr sz="1800" kern="1200">
          <a:solidFill>
            <a:schemeClr val="tx1"/>
          </a:solidFill>
          <a:latin typeface="+mn-lt"/>
          <a:ea typeface="+mn-ea"/>
          <a:cs typeface="+mn-cs"/>
        </a:defRPr>
      </a:lvl7pPr>
      <a:lvl8pPr marL="3200244" algn="l" defTabSz="914356" rtl="0" eaLnBrk="1" latinLnBrk="0" hangingPunct="1">
        <a:defRPr sz="1800" kern="1200">
          <a:solidFill>
            <a:schemeClr val="tx1"/>
          </a:solidFill>
          <a:latin typeface="+mn-lt"/>
          <a:ea typeface="+mn-ea"/>
          <a:cs typeface="+mn-cs"/>
        </a:defRPr>
      </a:lvl8pPr>
      <a:lvl9pPr marL="3657422" algn="l" defTabSz="91435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16">
          <p15:clr>
            <a:srgbClr val="000000"/>
          </p15:clr>
        </p15:guide>
        <p15:guide id="2" pos="3585">
          <p15:clr>
            <a:srgbClr val="000000"/>
          </p15:clr>
        </p15:guide>
        <p15:guide id="3" pos="426">
          <p15:clr>
            <a:srgbClr val="F26B43"/>
          </p15:clr>
        </p15:guide>
        <p15:guide id="4" pos="518">
          <p15:clr>
            <a:srgbClr val="F26B43"/>
          </p15:clr>
        </p15:guide>
        <p15:guide id="11" pos="2502">
          <p15:clr>
            <a:srgbClr val="F26B43"/>
          </p15:clr>
        </p15:guide>
        <p15:guide id="12" pos="945">
          <p15:clr>
            <a:srgbClr val="F26B43"/>
          </p15:clr>
        </p15:guide>
        <p15:guide id="13" pos="1036">
          <p15:clr>
            <a:srgbClr val="F26B43"/>
          </p15:clr>
        </p15:guide>
        <p15:guide id="14" pos="1464">
          <p15:clr>
            <a:srgbClr val="F26B43"/>
          </p15:clr>
        </p15:guide>
        <p15:guide id="15" pos="1556">
          <p15:clr>
            <a:srgbClr val="F26B43"/>
          </p15:clr>
        </p15:guide>
        <p15:guide id="16" pos="1982">
          <p15:clr>
            <a:srgbClr val="F26B43"/>
          </p15:clr>
        </p15:guide>
        <p15:guide id="17" pos="2074">
          <p15:clr>
            <a:srgbClr val="F26B43"/>
          </p15:clr>
        </p15:guide>
        <p15:guide id="18" pos="2592">
          <p15:clr>
            <a:srgbClr val="F26B43"/>
          </p15:clr>
        </p15:guide>
        <p15:guide id="19" pos="3020">
          <p15:clr>
            <a:srgbClr val="F26B43"/>
          </p15:clr>
        </p15:guide>
        <p15:guide id="20" pos="3110">
          <p15:clr>
            <a:srgbClr val="F26B43"/>
          </p15:clr>
        </p15:guide>
        <p15:guide id="21" pos="3538">
          <p15:clr>
            <a:srgbClr val="F26B43"/>
          </p15:clr>
        </p15:guide>
        <p15:guide id="22" pos="3630">
          <p15:clr>
            <a:srgbClr val="F26B43"/>
          </p15:clr>
        </p15:guide>
        <p15:guide id="23" pos="4058">
          <p15:clr>
            <a:srgbClr val="F26B43"/>
          </p15:clr>
        </p15:guide>
        <p15:guide id="24" pos="4148">
          <p15:clr>
            <a:srgbClr val="F26B43"/>
          </p15:clr>
        </p15:guide>
        <p15:guide id="25" pos="4576">
          <p15:clr>
            <a:srgbClr val="F26B43"/>
          </p15:clr>
        </p15:guide>
        <p15:guide id="26" pos="4666">
          <p15:clr>
            <a:srgbClr val="F26B43"/>
          </p15:clr>
        </p15:guide>
        <p15:guide id="27" pos="5094">
          <p15:clr>
            <a:srgbClr val="F26B43"/>
          </p15:clr>
        </p15:guide>
        <p15:guide id="28" pos="5186">
          <p15:clr>
            <a:srgbClr val="F26B43"/>
          </p15:clr>
        </p15:guide>
        <p15:guide id="29" pos="5612">
          <p15:clr>
            <a:srgbClr val="F26B43"/>
          </p15:clr>
        </p15:guide>
        <p15:guide id="30" pos="5704">
          <p15:clr>
            <a:srgbClr val="F26B43"/>
          </p15:clr>
        </p15:guide>
        <p15:guide id="31" pos="6132">
          <p15:clr>
            <a:srgbClr val="F26B43"/>
          </p15:clr>
        </p15:guide>
        <p15:guide id="32" pos="6222">
          <p15:clr>
            <a:srgbClr val="F26B43"/>
          </p15:clr>
        </p15:guide>
        <p15:guide id="33" pos="6742">
          <p15:clr>
            <a:srgbClr val="F26B43"/>
          </p15:clr>
        </p15:guide>
        <p15:guide id="34" pos="6650">
          <p15:clr>
            <a:srgbClr val="F26B43"/>
          </p15:clr>
        </p15:guide>
        <p15:guide id="35" orient="horz" pos="284">
          <p15:clr>
            <a:srgbClr val="F26B43"/>
          </p15:clr>
        </p15:guide>
        <p15:guide id="36" orient="horz" pos="35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CD980-7AC8-2B48-AFD4-97C6B69C2D6A}"/>
              </a:ext>
            </a:extLst>
          </p:cNvPr>
          <p:cNvSpPr>
            <a:spLocks noGrp="1"/>
          </p:cNvSpPr>
          <p:nvPr>
            <p:ph type="title"/>
          </p:nvPr>
        </p:nvSpPr>
        <p:spPr>
          <a:xfrm>
            <a:off x="990600" y="187642"/>
            <a:ext cx="11109960" cy="1641158"/>
          </a:xfrm>
          <a:prstGeom prst="rect">
            <a:avLst/>
          </a:prstGeom>
        </p:spPr>
        <p:txBody>
          <a:bodyPr vert="horz" lIns="91440" tIns="45720" rIns="91440" bIns="45720" rtlCol="0" anchor="b">
            <a:normAutofit/>
          </a:bodyPr>
          <a:lstStyle/>
          <a:p>
            <a:r>
              <a:rPr lang="en-US"/>
              <a:t>Title</a:t>
            </a:r>
          </a:p>
        </p:txBody>
      </p:sp>
      <p:pic>
        <p:nvPicPr>
          <p:cNvPr id="4" name="Picture 3" descr="A close up of a sign&#10;&#10;Description automatically generated">
            <a:extLst>
              <a:ext uri="{FF2B5EF4-FFF2-40B4-BE49-F238E27FC236}">
                <a16:creationId xmlns:a16="http://schemas.microsoft.com/office/drawing/2014/main" id="{56FC12EB-B232-8648-8560-F4A137D3D18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758597" y="6247005"/>
            <a:ext cx="2000157" cy="227866"/>
          </a:xfrm>
          <a:prstGeom prst="rect">
            <a:avLst/>
          </a:prstGeom>
        </p:spPr>
      </p:pic>
    </p:spTree>
    <p:extLst>
      <p:ext uri="{BB962C8B-B14F-4D97-AF65-F5344CB8AC3E}">
        <p14:creationId xmlns:p14="http://schemas.microsoft.com/office/powerpoint/2010/main" val="1926787391"/>
      </p:ext>
    </p:extLst>
  </p:cSld>
  <p:clrMap bg1="lt1" tx1="dk1" bg2="lt2" tx2="dk2" accent1="accent1" accent2="accent2" accent3="accent3" accent4="accent4" accent5="accent5" accent6="accent6" hlink="hlink" folHlink="folHlink"/>
  <p:sldLayoutIdLst>
    <p:sldLayoutId id="2147483697" r:id="rId1"/>
    <p:sldLayoutId id="214748378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7" r:id="rId13"/>
  </p:sldLayoutIdLst>
  <p:txStyles>
    <p:titleStyle>
      <a:lvl1pPr algn="l" defTabSz="914355" rtl="0" eaLnBrk="1" latinLnBrk="0" hangingPunct="1">
        <a:lnSpc>
          <a:spcPct val="90000"/>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p:titleStyle>
    <p:bodyStyle>
      <a:lvl1pPr marL="0" indent="0" algn="l" defTabSz="914355" rtl="0" eaLnBrk="1" latinLnBrk="0" hangingPunct="1">
        <a:lnSpc>
          <a:spcPts val="3599"/>
        </a:lnSpc>
        <a:spcBef>
          <a:spcPts val="1000"/>
        </a:spcBef>
        <a:buFont typeface="Arial" panose="020B0604020202020204" pitchFamily="34" charset="0"/>
        <a:buNone/>
        <a:defRPr sz="3000" b="1" i="0" kern="1200">
          <a:solidFill>
            <a:srgbClr val="003A71"/>
          </a:solidFill>
          <a:latin typeface="Arial Black" panose="020B0604020202020204" pitchFamily="34" charset="0"/>
          <a:ea typeface="+mn-ea"/>
          <a:cs typeface="Arial Black"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4" algn="l" defTabSz="914355" rtl="0" eaLnBrk="1" latinLnBrk="0" hangingPunct="1">
        <a:defRPr sz="1800" kern="1200">
          <a:solidFill>
            <a:schemeClr val="tx1"/>
          </a:solidFill>
          <a:latin typeface="+mn-lt"/>
          <a:ea typeface="+mn-ea"/>
          <a:cs typeface="+mn-cs"/>
        </a:defRPr>
      </a:lvl4pPr>
      <a:lvl5pPr marL="1828711"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6" algn="l" defTabSz="914355" rtl="0" eaLnBrk="1" latinLnBrk="0" hangingPunct="1">
        <a:defRPr sz="1800" kern="1200">
          <a:solidFill>
            <a:schemeClr val="tx1"/>
          </a:solidFill>
          <a:latin typeface="+mn-lt"/>
          <a:ea typeface="+mn-ea"/>
          <a:cs typeface="+mn-cs"/>
        </a:defRPr>
      </a:lvl7pPr>
      <a:lvl8pPr marL="3200242"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orient="horz" pos="3312">
          <p15:clr>
            <a:srgbClr val="FDE53C"/>
          </p15:clr>
        </p15:guide>
        <p15:guide id="3" orient="horz" pos="4080">
          <p15:clr>
            <a:srgbClr val="9FCC3B"/>
          </p15:clr>
        </p15:guide>
        <p15:guide id="4" pos="1248">
          <p15:clr>
            <a:srgbClr val="9FCC3B"/>
          </p15:clr>
        </p15:guide>
        <p15:guide id="5" pos="6144">
          <p15:clr>
            <a:srgbClr val="F26B43"/>
          </p15:clr>
        </p15:guide>
        <p15:guide id="6" pos="672">
          <p15:clr>
            <a:srgbClr val="F26B43"/>
          </p15:clr>
        </p15:guide>
        <p15:guide id="7" pos="7296">
          <p15:clr>
            <a:srgbClr val="FDE53C"/>
          </p15:clr>
        </p15:guide>
        <p15:guide id="8" pos="1824">
          <p15:clr>
            <a:srgbClr val="9FCC3B"/>
          </p15:clr>
        </p15:guide>
        <p15:guide id="9" orient="horz" pos="2160">
          <p15:clr>
            <a:srgbClr val="FDE53C"/>
          </p15:clr>
        </p15:guide>
        <p15:guide id="10" orient="horz" pos="1296">
          <p15:clr>
            <a:srgbClr val="FDE53C"/>
          </p15:clr>
        </p15:guide>
        <p15:guide id="11" orient="horz" pos="3600">
          <p15:clr>
            <a:srgbClr val="F26B43"/>
          </p15:clr>
        </p15:guide>
        <p15:guide id="12" pos="3264">
          <p15:clr>
            <a:srgbClr val="F26B43"/>
          </p15:clr>
        </p15:guide>
        <p15:guide id="13" orient="horz" pos="1728">
          <p15:clr>
            <a:srgbClr val="FDE53C"/>
          </p15:clr>
        </p15:guide>
        <p15:guide id="15" pos="2976">
          <p15:clr>
            <a:srgbClr val="FDE53C"/>
          </p15:clr>
        </p15:guide>
        <p15:guide id="16" pos="5568">
          <p15:clr>
            <a:srgbClr val="9FCC3B"/>
          </p15:clr>
        </p15:guide>
        <p15:guide id="17" pos="5280">
          <p15:clr>
            <a:srgbClr val="FDE53C"/>
          </p15:clr>
        </p15:guide>
        <p15:guide id="18" pos="1536">
          <p15:clr>
            <a:srgbClr val="FBAE4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1733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hdr="0" ftr="0" dt="0"/>
  <p:txStyles>
    <p:titleStyle>
      <a:lvl1pPr algn="l" defTabSz="914126" rtl="0" eaLnBrk="1" latinLnBrk="0" hangingPunct="1">
        <a:lnSpc>
          <a:spcPct val="90000"/>
        </a:lnSpc>
        <a:spcBef>
          <a:spcPct val="0"/>
        </a:spcBef>
        <a:buNone/>
        <a:defRPr sz="3000" kern="1200">
          <a:solidFill>
            <a:srgbClr val="003B71"/>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4" pos="3839">
          <p15:clr>
            <a:srgbClr val="F26B43"/>
          </p15:clr>
        </p15:guide>
        <p15:guide id="7" orient="horz" pos="232">
          <p15:clr>
            <a:srgbClr val="FBAE40"/>
          </p15:clr>
        </p15:guide>
        <p15:guide id="8" pos="4456">
          <p15:clr>
            <a:srgbClr val="FBAE40"/>
          </p15:clr>
        </p15:guide>
        <p15:guide id="9" pos="3774">
          <p15:clr>
            <a:srgbClr val="FBAE40"/>
          </p15:clr>
        </p15:guide>
        <p15:guide id="10" pos="3900">
          <p15:clr>
            <a:srgbClr val="FBAE40"/>
          </p15:clr>
        </p15:guide>
        <p15:guide id="11" pos="4330">
          <p15:clr>
            <a:srgbClr val="FBAE40"/>
          </p15:clr>
        </p15:guide>
        <p15:guide id="12" pos="4884">
          <p15:clr>
            <a:srgbClr val="FBAE40"/>
          </p15:clr>
        </p15:guide>
        <p15:guide id="13" pos="5010">
          <p15:clr>
            <a:srgbClr val="FBAE40"/>
          </p15:clr>
        </p15:guide>
        <p15:guide id="14" pos="5440">
          <p15:clr>
            <a:srgbClr val="FBAE40"/>
          </p15:clr>
        </p15:guide>
        <p15:guide id="15" pos="5566">
          <p15:clr>
            <a:srgbClr val="FBAE40"/>
          </p15:clr>
        </p15:guide>
        <p15:guide id="16" pos="5994">
          <p15:clr>
            <a:srgbClr val="FBAE40"/>
          </p15:clr>
        </p15:guide>
        <p15:guide id="17" pos="6120">
          <p15:clr>
            <a:srgbClr val="FBAE40"/>
          </p15:clr>
        </p15:guide>
        <p15:guide id="18" pos="6548">
          <p15:clr>
            <a:srgbClr val="FBAE40"/>
          </p15:clr>
        </p15:guide>
        <p15:guide id="19" pos="6674">
          <p15:clr>
            <a:srgbClr val="FBAE40"/>
          </p15:clr>
        </p15:guide>
        <p15:guide id="20" pos="7104">
          <p15:clr>
            <a:srgbClr val="FBAE40"/>
          </p15:clr>
        </p15:guide>
        <p15:guide id="21" pos="7230">
          <p15:clr>
            <a:srgbClr val="FBAE40"/>
          </p15:clr>
        </p15:guide>
        <p15:guide id="22" pos="3346">
          <p15:clr>
            <a:srgbClr val="FBAE40"/>
          </p15:clr>
        </p15:guide>
        <p15:guide id="23" pos="3220">
          <p15:clr>
            <a:srgbClr val="FBAE40"/>
          </p15:clr>
        </p15:guide>
        <p15:guide id="24" pos="2792">
          <p15:clr>
            <a:srgbClr val="FBAE40"/>
          </p15:clr>
        </p15:guide>
        <p15:guide id="25" pos="2666">
          <p15:clr>
            <a:srgbClr val="FBAE40"/>
          </p15:clr>
        </p15:guide>
        <p15:guide id="26" pos="2236">
          <p15:clr>
            <a:srgbClr val="FBAE40"/>
          </p15:clr>
        </p15:guide>
        <p15:guide id="27" pos="2110">
          <p15:clr>
            <a:srgbClr val="FBAE40"/>
          </p15:clr>
        </p15:guide>
        <p15:guide id="28" pos="1682">
          <p15:clr>
            <a:srgbClr val="FBAE40"/>
          </p15:clr>
        </p15:guide>
        <p15:guide id="29" pos="1556">
          <p15:clr>
            <a:srgbClr val="FBAE40"/>
          </p15:clr>
        </p15:guide>
        <p15:guide id="30" pos="1128">
          <p15:clr>
            <a:srgbClr val="FBAE40"/>
          </p15:clr>
        </p15:guide>
        <p15:guide id="31" pos="1002">
          <p15:clr>
            <a:srgbClr val="FBAE40"/>
          </p15:clr>
        </p15:guide>
        <p15:guide id="32" pos="572">
          <p15:clr>
            <a:srgbClr val="FBAE40"/>
          </p15:clr>
        </p15:guide>
        <p15:guide id="33" pos="446">
          <p15:clr>
            <a:srgbClr val="FBAE40"/>
          </p15:clr>
        </p15:guide>
        <p15:guide id="34" orient="horz" pos="662">
          <p15:clr>
            <a:srgbClr val="C35EA4"/>
          </p15:clr>
        </p15:guide>
        <p15:guide id="35" orient="horz" pos="518">
          <p15:clr>
            <a:srgbClr val="547EBF"/>
          </p15:clr>
        </p15:guide>
        <p15:guide id="36" orient="horz" pos="4208">
          <p15:clr>
            <a:srgbClr val="FBAE40"/>
          </p15:clr>
        </p15:guide>
        <p15:guide id="37" orient="horz" pos="3944">
          <p15:clr>
            <a:srgbClr val="FBAE4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CD980-7AC8-2B48-AFD4-97C6B69C2D6A}"/>
              </a:ext>
            </a:extLst>
          </p:cNvPr>
          <p:cNvSpPr>
            <a:spLocks noGrp="1"/>
          </p:cNvSpPr>
          <p:nvPr>
            <p:ph type="title"/>
          </p:nvPr>
        </p:nvSpPr>
        <p:spPr>
          <a:xfrm>
            <a:off x="990600" y="187642"/>
            <a:ext cx="11109960" cy="1641158"/>
          </a:xfrm>
          <a:prstGeom prst="rect">
            <a:avLst/>
          </a:prstGeom>
        </p:spPr>
        <p:txBody>
          <a:bodyPr vert="horz" lIns="91440" tIns="45720" rIns="91440" bIns="45720" rtlCol="0" anchor="b">
            <a:normAutofit/>
          </a:bodyPr>
          <a:lstStyle/>
          <a:p>
            <a:r>
              <a:rPr lang="en-US"/>
              <a:t>Title</a:t>
            </a:r>
          </a:p>
        </p:txBody>
      </p:sp>
    </p:spTree>
    <p:extLst>
      <p:ext uri="{BB962C8B-B14F-4D97-AF65-F5344CB8AC3E}">
        <p14:creationId xmlns:p14="http://schemas.microsoft.com/office/powerpoint/2010/main" val="65393091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355" rtl="0" eaLnBrk="1" latinLnBrk="0" hangingPunct="1">
        <a:lnSpc>
          <a:spcPct val="90000"/>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p:titleStyle>
    <p:bodyStyle>
      <a:lvl1pPr marL="0" indent="0" algn="l" defTabSz="914355" rtl="0" eaLnBrk="1" latinLnBrk="0" hangingPunct="1">
        <a:lnSpc>
          <a:spcPts val="3599"/>
        </a:lnSpc>
        <a:spcBef>
          <a:spcPts val="1000"/>
        </a:spcBef>
        <a:buFont typeface="Arial" panose="020B0604020202020204" pitchFamily="34" charset="0"/>
        <a:buNone/>
        <a:defRPr sz="3000" b="1" i="0" kern="1200">
          <a:solidFill>
            <a:srgbClr val="003A71"/>
          </a:solidFill>
          <a:latin typeface="Arial Black" panose="020B0604020202020204" pitchFamily="34" charset="0"/>
          <a:ea typeface="+mn-ea"/>
          <a:cs typeface="Arial Black"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4" algn="l" defTabSz="914355" rtl="0" eaLnBrk="1" latinLnBrk="0" hangingPunct="1">
        <a:defRPr sz="1800" kern="1200">
          <a:solidFill>
            <a:schemeClr val="tx1"/>
          </a:solidFill>
          <a:latin typeface="+mn-lt"/>
          <a:ea typeface="+mn-ea"/>
          <a:cs typeface="+mn-cs"/>
        </a:defRPr>
      </a:lvl4pPr>
      <a:lvl5pPr marL="1828711"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6" algn="l" defTabSz="914355" rtl="0" eaLnBrk="1" latinLnBrk="0" hangingPunct="1">
        <a:defRPr sz="1800" kern="1200">
          <a:solidFill>
            <a:schemeClr val="tx1"/>
          </a:solidFill>
          <a:latin typeface="+mn-lt"/>
          <a:ea typeface="+mn-ea"/>
          <a:cs typeface="+mn-cs"/>
        </a:defRPr>
      </a:lvl7pPr>
      <a:lvl8pPr marL="3200242"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orient="horz" pos="3024">
          <p15:clr>
            <a:srgbClr val="F26B43"/>
          </p15:clr>
        </p15:guide>
        <p15:guide id="3" orient="horz" pos="3888">
          <p15:clr>
            <a:srgbClr val="F26B43"/>
          </p15:clr>
        </p15:guide>
        <p15:guide id="4" pos="1512">
          <p15:clr>
            <a:srgbClr val="F26B43"/>
          </p15:clr>
        </p15:guide>
        <p15:guide id="5" pos="5568">
          <p15:clr>
            <a:srgbClr val="F26B43"/>
          </p15:clr>
        </p15:guide>
        <p15:guide id="6" pos="672">
          <p15:clr>
            <a:srgbClr val="F26B43"/>
          </p15:clr>
        </p15:guide>
        <p15:guide id="7" pos="7296">
          <p15:clr>
            <a:srgbClr val="F26B43"/>
          </p15:clr>
        </p15:guide>
        <p15:guide id="8" pos="2112">
          <p15:clr>
            <a:srgbClr val="F26B43"/>
          </p15:clr>
        </p15:guide>
        <p15:guide id="9" orient="horz" pos="2160">
          <p15:clr>
            <a:srgbClr val="F26B43"/>
          </p15:clr>
        </p15:guide>
        <p15:guide id="10" orient="horz" pos="1296">
          <p15:clr>
            <a:srgbClr val="F26B43"/>
          </p15:clr>
        </p15:guide>
        <p15:guide id="11" orient="horz" pos="3600">
          <p15:clr>
            <a:srgbClr val="F26B43"/>
          </p15:clr>
        </p15:guide>
        <p15:guide id="12" pos="3264">
          <p15:clr>
            <a:srgbClr val="F26B43"/>
          </p15:clr>
        </p15:guide>
        <p15:guide id="13" orient="horz" pos="1728">
          <p15:clr>
            <a:srgbClr val="F26B43"/>
          </p15:clr>
        </p15:guide>
        <p15:guide id="14" orient="horz" pos="3984">
          <p15:clr>
            <a:srgbClr val="F26B43"/>
          </p15:clr>
        </p15:guide>
        <p15:guide id="15"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CD980-7AC8-2B48-AFD4-97C6B69C2D6A}"/>
              </a:ext>
            </a:extLst>
          </p:cNvPr>
          <p:cNvSpPr>
            <a:spLocks noGrp="1"/>
          </p:cNvSpPr>
          <p:nvPr>
            <p:ph type="title"/>
          </p:nvPr>
        </p:nvSpPr>
        <p:spPr>
          <a:xfrm>
            <a:off x="990600" y="187642"/>
            <a:ext cx="11109960" cy="1641158"/>
          </a:xfrm>
          <a:prstGeom prst="rect">
            <a:avLst/>
          </a:prstGeom>
        </p:spPr>
        <p:txBody>
          <a:bodyPr vert="horz" lIns="91440" tIns="45720" rIns="91440" bIns="45720" rtlCol="0" anchor="b">
            <a:normAutofit/>
          </a:bodyPr>
          <a:lstStyle/>
          <a:p>
            <a:r>
              <a:rPr lang="en-US"/>
              <a:t>Title</a:t>
            </a:r>
          </a:p>
        </p:txBody>
      </p:sp>
    </p:spTree>
    <p:extLst>
      <p:ext uri="{BB962C8B-B14F-4D97-AF65-F5344CB8AC3E}">
        <p14:creationId xmlns:p14="http://schemas.microsoft.com/office/powerpoint/2010/main" val="101735914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355" rtl="0" eaLnBrk="1" latinLnBrk="0" hangingPunct="1">
        <a:lnSpc>
          <a:spcPct val="90000"/>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p:titleStyle>
    <p:bodyStyle>
      <a:lvl1pPr marL="0" indent="0" algn="l" defTabSz="914355" rtl="0" eaLnBrk="1" latinLnBrk="0" hangingPunct="1">
        <a:lnSpc>
          <a:spcPts val="3599"/>
        </a:lnSpc>
        <a:spcBef>
          <a:spcPts val="1000"/>
        </a:spcBef>
        <a:buFont typeface="Arial" panose="020B0604020202020204" pitchFamily="34" charset="0"/>
        <a:buNone/>
        <a:defRPr sz="3000" b="1" i="0" kern="1200">
          <a:solidFill>
            <a:srgbClr val="003A71"/>
          </a:solidFill>
          <a:latin typeface="Arial Black" panose="020B0604020202020204" pitchFamily="34" charset="0"/>
          <a:ea typeface="+mn-ea"/>
          <a:cs typeface="Arial Black"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4" algn="l" defTabSz="914355" rtl="0" eaLnBrk="1" latinLnBrk="0" hangingPunct="1">
        <a:defRPr sz="1800" kern="1200">
          <a:solidFill>
            <a:schemeClr val="tx1"/>
          </a:solidFill>
          <a:latin typeface="+mn-lt"/>
          <a:ea typeface="+mn-ea"/>
          <a:cs typeface="+mn-cs"/>
        </a:defRPr>
      </a:lvl4pPr>
      <a:lvl5pPr marL="1828711"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6" algn="l" defTabSz="914355" rtl="0" eaLnBrk="1" latinLnBrk="0" hangingPunct="1">
        <a:defRPr sz="1800" kern="1200">
          <a:solidFill>
            <a:schemeClr val="tx1"/>
          </a:solidFill>
          <a:latin typeface="+mn-lt"/>
          <a:ea typeface="+mn-ea"/>
          <a:cs typeface="+mn-cs"/>
        </a:defRPr>
      </a:lvl7pPr>
      <a:lvl8pPr marL="3200242"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orient="horz" pos="3024">
          <p15:clr>
            <a:srgbClr val="F26B43"/>
          </p15:clr>
        </p15:guide>
        <p15:guide id="3" orient="horz" pos="3888">
          <p15:clr>
            <a:srgbClr val="F26B43"/>
          </p15:clr>
        </p15:guide>
        <p15:guide id="4" pos="1512">
          <p15:clr>
            <a:srgbClr val="F26B43"/>
          </p15:clr>
        </p15:guide>
        <p15:guide id="5" pos="5568">
          <p15:clr>
            <a:srgbClr val="F26B43"/>
          </p15:clr>
        </p15:guide>
        <p15:guide id="6" pos="672">
          <p15:clr>
            <a:srgbClr val="F26B43"/>
          </p15:clr>
        </p15:guide>
        <p15:guide id="7" pos="7296">
          <p15:clr>
            <a:srgbClr val="F26B43"/>
          </p15:clr>
        </p15:guide>
        <p15:guide id="8" pos="2112">
          <p15:clr>
            <a:srgbClr val="F26B43"/>
          </p15:clr>
        </p15:guide>
        <p15:guide id="9" orient="horz" pos="2160">
          <p15:clr>
            <a:srgbClr val="F26B43"/>
          </p15:clr>
        </p15:guide>
        <p15:guide id="10" orient="horz" pos="1296">
          <p15:clr>
            <a:srgbClr val="F26B43"/>
          </p15:clr>
        </p15:guide>
        <p15:guide id="11" orient="horz" pos="3600">
          <p15:clr>
            <a:srgbClr val="F26B43"/>
          </p15:clr>
        </p15:guide>
        <p15:guide id="12" pos="3264">
          <p15:clr>
            <a:srgbClr val="F26B43"/>
          </p15:clr>
        </p15:guide>
        <p15:guide id="13" orient="horz" pos="1728">
          <p15:clr>
            <a:srgbClr val="F26B43"/>
          </p15:clr>
        </p15:guide>
        <p15:guide id="14" orient="horz" pos="3984">
          <p15:clr>
            <a:srgbClr val="F26B43"/>
          </p15:clr>
        </p15:guide>
        <p15:guide id="15"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23902"/>
            <a:ext cx="10515600" cy="910957"/>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38200" y="1767663"/>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1"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userDrawn="1"/>
        </p:nvSpPr>
        <p:spPr>
          <a:xfrm>
            <a:off x="1"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Slide Number Placeholder 8"/>
          <p:cNvSpPr>
            <a:spLocks noGrp="1"/>
          </p:cNvSpPr>
          <p:nvPr>
            <p:ph type="sldNum" sz="quarter" idx="4"/>
          </p:nvPr>
        </p:nvSpPr>
        <p:spPr>
          <a:xfrm>
            <a:off x="327949" y="6381475"/>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69713750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Lst>
  <p:hf hdr="0" ftr="0" dt="0"/>
  <p:txStyles>
    <p:titleStyle>
      <a:lvl1pPr algn="l" defTabSz="914034" rtl="0" eaLnBrk="1" latinLnBrk="0" hangingPunct="1">
        <a:lnSpc>
          <a:spcPct val="100000"/>
        </a:lnSpc>
        <a:spcBef>
          <a:spcPct val="0"/>
        </a:spcBef>
        <a:buNone/>
        <a:defRPr sz="2598" b="0" kern="1200">
          <a:solidFill>
            <a:schemeClr val="tx2"/>
          </a:solidFill>
          <a:latin typeface="+mj-lt"/>
          <a:ea typeface="+mj-ea"/>
          <a:cs typeface="+mj-cs"/>
        </a:defRPr>
      </a:lvl1pPr>
    </p:titleStyle>
    <p:bodyStyle>
      <a:lvl1pPr marL="228508" indent="-228508" algn="l" defTabSz="914034"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526" indent="-228508" algn="l" defTabSz="914034"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mn-lt"/>
          <a:ea typeface="+mn-ea"/>
          <a:cs typeface="+mn-cs"/>
        </a:defRPr>
      </a:lvl2pPr>
      <a:lvl3pPr marL="1142542" indent="-228508" algn="l" defTabSz="914034"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599560" indent="-228508" algn="l" defTabSz="914034"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mn-lt"/>
          <a:ea typeface="+mn-ea"/>
          <a:cs typeface="+mn-cs"/>
        </a:defRPr>
      </a:lvl4pPr>
      <a:lvl5pPr marL="2056578" indent="-228508" algn="l" defTabSz="914034"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3594"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612"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28"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646" indent="-228508" algn="l" defTabSz="9140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8"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2"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7" algn="l" defTabSz="91403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94D8CFA3-300C-0D47-8276-372231594F36}"/>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rgbClr val="000000">
                    <a:tint val="75000"/>
                  </a:srgbClr>
                </a:solidFill>
                <a:latin typeface="Arial" panose="020B0604020202020204" pitchFamily="34" charset="0"/>
                <a:cs typeface="Arial" panose="020B0604020202020204" pitchFamily="34" charset="0"/>
              </a:rPr>
              <a:t>©2021 Kaiser Foundation Health Plan, Inc. All rights reserved. May not be reproduced in any form without the written permission of Kaiser Foundation Health Plan, Inc. </a:t>
            </a:r>
          </a:p>
        </p:txBody>
      </p:sp>
      <p:sp>
        <p:nvSpPr>
          <p:cNvPr id="7" name="Slide Number Placeholder 6">
            <a:extLst>
              <a:ext uri="{FF2B5EF4-FFF2-40B4-BE49-F238E27FC236}">
                <a16:creationId xmlns:a16="http://schemas.microsoft.com/office/drawing/2014/main" id="{796849F5-4B12-9044-A35B-D1F79EC6D1A3}"/>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mn-lt"/>
                <a:ea typeface="+mn-ea"/>
                <a:cs typeface="+mn-cs"/>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latin typeface="Arial" panose="020B0604020202020204" pitchFamily="34" charset="0"/>
                <a:cs typeface="Arial" panose="020B0604020202020204" pitchFamily="34" charset="0"/>
              </a:rPr>
              <a:pPr>
                <a:defRPr/>
              </a:pPr>
              <a:t>‹#›</a:t>
            </a:fld>
            <a:endParaRPr lang="en-US">
              <a:solidFill>
                <a:srgbClr val="000000">
                  <a:tint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81686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Lst>
  <p:hf hdr="0" ftr="0" dt="0"/>
  <p:txStyles>
    <p:titleStyle>
      <a:lvl1pPr algn="l" defTabSz="914126" rtl="0" eaLnBrk="1" latinLnBrk="0" hangingPunct="1">
        <a:lnSpc>
          <a:spcPct val="90000"/>
        </a:lnSpc>
        <a:spcBef>
          <a:spcPct val="0"/>
        </a:spcBef>
        <a:buNone/>
        <a:defRPr sz="3000" kern="1200">
          <a:solidFill>
            <a:srgbClr val="003B71"/>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4" pos="3839">
          <p15:clr>
            <a:srgbClr val="F26B43"/>
          </p15:clr>
        </p15:guide>
        <p15:guide id="7" orient="horz" pos="232">
          <p15:clr>
            <a:srgbClr val="FBAE40"/>
          </p15:clr>
        </p15:guide>
        <p15:guide id="8" pos="4456">
          <p15:clr>
            <a:srgbClr val="FBAE40"/>
          </p15:clr>
        </p15:guide>
        <p15:guide id="9" pos="3774">
          <p15:clr>
            <a:srgbClr val="FBAE40"/>
          </p15:clr>
        </p15:guide>
        <p15:guide id="10" pos="3900">
          <p15:clr>
            <a:srgbClr val="FBAE40"/>
          </p15:clr>
        </p15:guide>
        <p15:guide id="11" pos="4330">
          <p15:clr>
            <a:srgbClr val="FBAE40"/>
          </p15:clr>
        </p15:guide>
        <p15:guide id="12" pos="4884">
          <p15:clr>
            <a:srgbClr val="FBAE40"/>
          </p15:clr>
        </p15:guide>
        <p15:guide id="13" pos="5010">
          <p15:clr>
            <a:srgbClr val="FBAE40"/>
          </p15:clr>
        </p15:guide>
        <p15:guide id="14" pos="5440">
          <p15:clr>
            <a:srgbClr val="FBAE40"/>
          </p15:clr>
        </p15:guide>
        <p15:guide id="15" pos="5566">
          <p15:clr>
            <a:srgbClr val="FBAE40"/>
          </p15:clr>
        </p15:guide>
        <p15:guide id="16" pos="5994">
          <p15:clr>
            <a:srgbClr val="FBAE40"/>
          </p15:clr>
        </p15:guide>
        <p15:guide id="17" pos="6120">
          <p15:clr>
            <a:srgbClr val="FBAE40"/>
          </p15:clr>
        </p15:guide>
        <p15:guide id="18" pos="6548">
          <p15:clr>
            <a:srgbClr val="FBAE40"/>
          </p15:clr>
        </p15:guide>
        <p15:guide id="19" pos="6674">
          <p15:clr>
            <a:srgbClr val="FBAE40"/>
          </p15:clr>
        </p15:guide>
        <p15:guide id="20" pos="7104">
          <p15:clr>
            <a:srgbClr val="FBAE40"/>
          </p15:clr>
        </p15:guide>
        <p15:guide id="21" pos="7230">
          <p15:clr>
            <a:srgbClr val="FBAE40"/>
          </p15:clr>
        </p15:guide>
        <p15:guide id="22" pos="3346">
          <p15:clr>
            <a:srgbClr val="FBAE40"/>
          </p15:clr>
        </p15:guide>
        <p15:guide id="23" pos="3220">
          <p15:clr>
            <a:srgbClr val="FBAE40"/>
          </p15:clr>
        </p15:guide>
        <p15:guide id="24" pos="2792">
          <p15:clr>
            <a:srgbClr val="FBAE40"/>
          </p15:clr>
        </p15:guide>
        <p15:guide id="25" pos="2666">
          <p15:clr>
            <a:srgbClr val="FBAE40"/>
          </p15:clr>
        </p15:guide>
        <p15:guide id="26" pos="2236">
          <p15:clr>
            <a:srgbClr val="FBAE40"/>
          </p15:clr>
        </p15:guide>
        <p15:guide id="27" pos="2110">
          <p15:clr>
            <a:srgbClr val="FBAE40"/>
          </p15:clr>
        </p15:guide>
        <p15:guide id="28" pos="1682">
          <p15:clr>
            <a:srgbClr val="FBAE40"/>
          </p15:clr>
        </p15:guide>
        <p15:guide id="29" pos="1556">
          <p15:clr>
            <a:srgbClr val="FBAE40"/>
          </p15:clr>
        </p15:guide>
        <p15:guide id="30" pos="1128">
          <p15:clr>
            <a:srgbClr val="FBAE40"/>
          </p15:clr>
        </p15:guide>
        <p15:guide id="31" pos="1002">
          <p15:clr>
            <a:srgbClr val="FBAE40"/>
          </p15:clr>
        </p15:guide>
        <p15:guide id="32" pos="572">
          <p15:clr>
            <a:srgbClr val="FBAE40"/>
          </p15:clr>
        </p15:guide>
        <p15:guide id="33" pos="446">
          <p15:clr>
            <a:srgbClr val="FBAE40"/>
          </p15:clr>
        </p15:guide>
        <p15:guide id="34" orient="horz" pos="662">
          <p15:clr>
            <a:srgbClr val="C35EA4"/>
          </p15:clr>
        </p15:guide>
        <p15:guide id="35" orient="horz" pos="518">
          <p15:clr>
            <a:srgbClr val="547EBF"/>
          </p15:clr>
        </p15:guide>
        <p15:guide id="36" orient="horz" pos="4208">
          <p15:clr>
            <a:srgbClr val="FBAE40"/>
          </p15:clr>
        </p15:guide>
        <p15:guide id="37" orient="horz" pos="3944">
          <p15:clr>
            <a:srgbClr val="FBAE4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7D581946-0933-AD44-AF5E-19BEE2E5138B}"/>
              </a:ext>
            </a:extLst>
          </p:cNvPr>
          <p:cNvSpPr txBox="1">
            <a:spLocks/>
          </p:cNvSpPr>
          <p:nvPr userDrawn="1"/>
        </p:nvSpPr>
        <p:spPr>
          <a:xfrm>
            <a:off x="908287" y="6561588"/>
            <a:ext cx="10372251" cy="130805"/>
          </a:xfrm>
          <a:prstGeom prst="rect">
            <a:avLst/>
          </a:prstGeom>
        </p:spPr>
        <p:txBody>
          <a:bodyPr wrap="square" lIns="0" tIns="0" rIns="0" bIns="0" anchor="t" anchorCtr="0">
            <a:spAutoFit/>
          </a:bodyPr>
          <a:lstStyle>
            <a:defPPr>
              <a:defRPr lang="en-US"/>
            </a:defPPr>
            <a:lvl1pPr marL="0" algn="l" defTabSz="1828891" rtl="0" eaLnBrk="1" latinLnBrk="0" hangingPunct="1">
              <a:defRPr sz="1800" kern="1200">
                <a:solidFill>
                  <a:schemeClr val="tx1">
                    <a:lumMod val="50000"/>
                    <a:lumOff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320040">
              <a:tabLst>
                <a:tab pos="0" algn="l"/>
                <a:tab pos="320040" algn="l"/>
              </a:tabLst>
              <a:defRPr/>
            </a:pPr>
            <a:r>
              <a:rPr lang="en-US" sz="850">
                <a:solidFill>
                  <a:srgbClr val="000000">
                    <a:tint val="75000"/>
                  </a:srgbClr>
                </a:solidFill>
                <a:latin typeface="Arial" panose="020B0604020202020204" pitchFamily="34" charset="0"/>
                <a:cs typeface="Arial" panose="020B0604020202020204" pitchFamily="34" charset="0"/>
              </a:rPr>
              <a:t>©2022 Kaiser Foundation Health Plan, Inc. All rights reserved. May not be reproduced in any form without the written permission of Kaiser Foundation Health Plan, Inc. </a:t>
            </a:r>
          </a:p>
        </p:txBody>
      </p:sp>
      <p:sp>
        <p:nvSpPr>
          <p:cNvPr id="7" name="Slide Number Placeholder 6">
            <a:extLst>
              <a:ext uri="{FF2B5EF4-FFF2-40B4-BE49-F238E27FC236}">
                <a16:creationId xmlns:a16="http://schemas.microsoft.com/office/drawing/2014/main" id="{3BA1A719-9FE2-2445-BE28-49399AFC8AB0}"/>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pic>
        <p:nvPicPr>
          <p:cNvPr id="8" name="Picture 7">
            <a:extLst>
              <a:ext uri="{FF2B5EF4-FFF2-40B4-BE49-F238E27FC236}">
                <a16:creationId xmlns:a16="http://schemas.microsoft.com/office/drawing/2014/main" id="{4DA75266-936E-7B4F-9C67-E69A8523CCB8}"/>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896245" y="6449447"/>
            <a:ext cx="2010134" cy="227592"/>
          </a:xfrm>
          <a:prstGeom prst="rect">
            <a:avLst/>
          </a:prstGeom>
        </p:spPr>
      </p:pic>
    </p:spTree>
    <p:extLst>
      <p:ext uri="{BB962C8B-B14F-4D97-AF65-F5344CB8AC3E}">
        <p14:creationId xmlns:p14="http://schemas.microsoft.com/office/powerpoint/2010/main" val="50475200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Lst>
  <p:hf hdr="0" ftr="0" dt="0"/>
  <p:txStyles>
    <p:titleStyle>
      <a:lvl1pPr algn="l" defTabSz="914126" rtl="0" eaLnBrk="1" latinLnBrk="0" hangingPunct="1">
        <a:lnSpc>
          <a:spcPct val="90000"/>
        </a:lnSpc>
        <a:spcBef>
          <a:spcPct val="0"/>
        </a:spcBef>
        <a:buNone/>
        <a:defRPr sz="3000" kern="1200">
          <a:solidFill>
            <a:srgbClr val="003B71"/>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4" pos="3839">
          <p15:clr>
            <a:srgbClr val="F26B43"/>
          </p15:clr>
        </p15:guide>
        <p15:guide id="7" orient="horz" pos="232">
          <p15:clr>
            <a:srgbClr val="FBAE40"/>
          </p15:clr>
        </p15:guide>
        <p15:guide id="8" pos="4456">
          <p15:clr>
            <a:srgbClr val="FBAE40"/>
          </p15:clr>
        </p15:guide>
        <p15:guide id="9" pos="3774">
          <p15:clr>
            <a:srgbClr val="FBAE40"/>
          </p15:clr>
        </p15:guide>
        <p15:guide id="10" pos="3900">
          <p15:clr>
            <a:srgbClr val="FBAE40"/>
          </p15:clr>
        </p15:guide>
        <p15:guide id="11" pos="4330">
          <p15:clr>
            <a:srgbClr val="FBAE40"/>
          </p15:clr>
        </p15:guide>
        <p15:guide id="12" pos="4884">
          <p15:clr>
            <a:srgbClr val="FBAE40"/>
          </p15:clr>
        </p15:guide>
        <p15:guide id="13" pos="5010">
          <p15:clr>
            <a:srgbClr val="FBAE40"/>
          </p15:clr>
        </p15:guide>
        <p15:guide id="14" pos="5440">
          <p15:clr>
            <a:srgbClr val="FBAE40"/>
          </p15:clr>
        </p15:guide>
        <p15:guide id="15" pos="5566">
          <p15:clr>
            <a:srgbClr val="FBAE40"/>
          </p15:clr>
        </p15:guide>
        <p15:guide id="16" pos="5994">
          <p15:clr>
            <a:srgbClr val="FBAE40"/>
          </p15:clr>
        </p15:guide>
        <p15:guide id="17" pos="6120">
          <p15:clr>
            <a:srgbClr val="FBAE40"/>
          </p15:clr>
        </p15:guide>
        <p15:guide id="18" pos="6548">
          <p15:clr>
            <a:srgbClr val="FBAE40"/>
          </p15:clr>
        </p15:guide>
        <p15:guide id="19" pos="6674">
          <p15:clr>
            <a:srgbClr val="FBAE40"/>
          </p15:clr>
        </p15:guide>
        <p15:guide id="20" pos="7104">
          <p15:clr>
            <a:srgbClr val="FBAE40"/>
          </p15:clr>
        </p15:guide>
        <p15:guide id="21" pos="7230">
          <p15:clr>
            <a:srgbClr val="FBAE40"/>
          </p15:clr>
        </p15:guide>
        <p15:guide id="22" pos="3346">
          <p15:clr>
            <a:srgbClr val="FBAE40"/>
          </p15:clr>
        </p15:guide>
        <p15:guide id="23" pos="3220">
          <p15:clr>
            <a:srgbClr val="FBAE40"/>
          </p15:clr>
        </p15:guide>
        <p15:guide id="24" pos="2792">
          <p15:clr>
            <a:srgbClr val="FBAE40"/>
          </p15:clr>
        </p15:guide>
        <p15:guide id="25" pos="2666">
          <p15:clr>
            <a:srgbClr val="FBAE40"/>
          </p15:clr>
        </p15:guide>
        <p15:guide id="26" pos="2236">
          <p15:clr>
            <a:srgbClr val="FBAE40"/>
          </p15:clr>
        </p15:guide>
        <p15:guide id="27" pos="2110">
          <p15:clr>
            <a:srgbClr val="FBAE40"/>
          </p15:clr>
        </p15:guide>
        <p15:guide id="28" pos="1682">
          <p15:clr>
            <a:srgbClr val="FBAE40"/>
          </p15:clr>
        </p15:guide>
        <p15:guide id="29" pos="1556">
          <p15:clr>
            <a:srgbClr val="FBAE40"/>
          </p15:clr>
        </p15:guide>
        <p15:guide id="30" pos="1128">
          <p15:clr>
            <a:srgbClr val="FBAE40"/>
          </p15:clr>
        </p15:guide>
        <p15:guide id="31" pos="1002">
          <p15:clr>
            <a:srgbClr val="FBAE40"/>
          </p15:clr>
        </p15:guide>
        <p15:guide id="32" pos="572">
          <p15:clr>
            <a:srgbClr val="FBAE40"/>
          </p15:clr>
        </p15:guide>
        <p15:guide id="33" pos="446">
          <p15:clr>
            <a:srgbClr val="FBAE40"/>
          </p15:clr>
        </p15:guide>
        <p15:guide id="34" orient="horz" pos="662">
          <p15:clr>
            <a:srgbClr val="C35EA4"/>
          </p15:clr>
        </p15:guide>
        <p15:guide id="35" orient="horz" pos="518">
          <p15:clr>
            <a:srgbClr val="547EBF"/>
          </p15:clr>
        </p15:guide>
        <p15:guide id="36" orient="horz" pos="4208">
          <p15:clr>
            <a:srgbClr val="FBAE40"/>
          </p15:clr>
        </p15:guide>
        <p15:guide id="37" orient="horz" pos="3944">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chart" Target="../charts/chart1.xml"/><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chart" Target="../charts/chart2.xml"/><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9.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1.png"/><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earing a hard hat and holding a clipboard&#10;&#10;Description automatically generated">
            <a:extLst>
              <a:ext uri="{FF2B5EF4-FFF2-40B4-BE49-F238E27FC236}">
                <a16:creationId xmlns:a16="http://schemas.microsoft.com/office/drawing/2014/main" id="{17B1E91F-9F0C-D8EC-B7CB-4905AA1AC538}"/>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3">
            <a:extLst>
              <a:ext uri="{FF2B5EF4-FFF2-40B4-BE49-F238E27FC236}">
                <a16:creationId xmlns:a16="http://schemas.microsoft.com/office/drawing/2014/main" id="{6816F4D1-4BFF-8C44-9D63-9F598D9F2893}"/>
              </a:ext>
            </a:extLst>
          </p:cNvPr>
          <p:cNvSpPr>
            <a:spLocks noGrp="1"/>
          </p:cNvSpPr>
          <p:nvPr>
            <p:ph type="title"/>
          </p:nvPr>
        </p:nvSpPr>
        <p:spPr>
          <a:xfrm>
            <a:off x="948403" y="1572394"/>
            <a:ext cx="6760411" cy="3129644"/>
          </a:xfrm>
        </p:spPr>
        <p:txBody>
          <a:bodyPr>
            <a:noAutofit/>
          </a:bodyPr>
          <a:lstStyle/>
          <a:p>
            <a:pPr>
              <a:lnSpc>
                <a:spcPts val="5300"/>
              </a:lnSpc>
            </a:pPr>
            <a:r>
              <a:rPr lang="en-US" sz="4800">
                <a:solidFill>
                  <a:srgbClr val="1A3D70"/>
                </a:solidFill>
                <a:latin typeface="Arial Black"/>
              </a:rPr>
              <a:t> </a:t>
            </a:r>
          </a:p>
        </p:txBody>
      </p:sp>
      <p:pic>
        <p:nvPicPr>
          <p:cNvPr id="5" name="Graphic 4">
            <a:extLst>
              <a:ext uri="{FF2B5EF4-FFF2-40B4-BE49-F238E27FC236}">
                <a16:creationId xmlns:a16="http://schemas.microsoft.com/office/drawing/2014/main" id="{A654A866-932B-E25B-6C4D-6A73FF7C5A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7707" y="718115"/>
            <a:ext cx="3540045" cy="390005"/>
          </a:xfrm>
          <a:prstGeom prst="rect">
            <a:avLst/>
          </a:prstGeom>
        </p:spPr>
      </p:pic>
      <p:sp>
        <p:nvSpPr>
          <p:cNvPr id="7" name="TextBox 6">
            <a:extLst>
              <a:ext uri="{FF2B5EF4-FFF2-40B4-BE49-F238E27FC236}">
                <a16:creationId xmlns:a16="http://schemas.microsoft.com/office/drawing/2014/main" id="{B19822FA-F69F-73C2-1B58-C6200AB62502}"/>
              </a:ext>
            </a:extLst>
          </p:cNvPr>
          <p:cNvSpPr txBox="1"/>
          <p:nvPr/>
        </p:nvSpPr>
        <p:spPr>
          <a:xfrm>
            <a:off x="1002193" y="6274431"/>
            <a:ext cx="6019801" cy="261610"/>
          </a:xfrm>
          <a:prstGeom prst="rect">
            <a:avLst/>
          </a:prstGeom>
          <a:noFill/>
        </p:spPr>
        <p:txBody>
          <a:bodyPr wrap="square" rtlCol="0">
            <a:spAutoFit/>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©2024 Kaiser </a:t>
            </a:r>
            <a:r>
              <a:rPr kumimoji="0" lang="en-US" sz="1100" b="1" i="0" u="none" strike="noStrike" kern="1200" cap="none" spc="-5"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Foundation </a:t>
            </a:r>
            <a:r>
              <a:rPr kumimoji="0" lang="en-US" sz="1100" b="1" i="0" u="none" strike="noStrike" kern="1200" cap="none" spc="5"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Health </a:t>
            </a:r>
            <a:r>
              <a:rPr kumimoji="0" lang="en-US" sz="1100" b="1" i="0" u="none" strike="noStrike" kern="1200" cap="none" spc="-5"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Plan,</a:t>
            </a:r>
            <a:r>
              <a:rPr kumimoji="0" lang="en-US" sz="1100" b="1" i="0" u="none" strike="noStrike" kern="1200" cap="none" spc="-45"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Inc.</a:t>
            </a:r>
          </a:p>
        </p:txBody>
      </p:sp>
      <p:sp>
        <p:nvSpPr>
          <p:cNvPr id="4" name="Title 3">
            <a:extLst>
              <a:ext uri="{FF2B5EF4-FFF2-40B4-BE49-F238E27FC236}">
                <a16:creationId xmlns:a16="http://schemas.microsoft.com/office/drawing/2014/main" id="{03DBEBE4-8961-4295-6D7D-5B71E49A043D}"/>
              </a:ext>
            </a:extLst>
          </p:cNvPr>
          <p:cNvSpPr txBox="1">
            <a:spLocks/>
          </p:cNvSpPr>
          <p:nvPr/>
        </p:nvSpPr>
        <p:spPr>
          <a:xfrm>
            <a:off x="964731" y="1597679"/>
            <a:ext cx="6073592" cy="2165667"/>
          </a:xfrm>
          <a:prstGeom prst="rect">
            <a:avLst/>
          </a:prstGeom>
        </p:spPr>
        <p:txBody>
          <a:bodyPr vert="horz" lIns="91440" tIns="45720" rIns="91440" bIns="45720" rtlCol="0" anchor="t">
            <a:noAutofit/>
          </a:bodyPr>
          <a:lstStyle>
            <a:lvl1pPr algn="l" defTabSz="914355" rtl="0" eaLnBrk="1" latinLnBrk="0" hangingPunct="1">
              <a:lnSpc>
                <a:spcPts val="5998"/>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a:lstStyle>
          <a:p>
            <a:pPr>
              <a:lnSpc>
                <a:spcPct val="100000"/>
              </a:lnSpc>
            </a:pPr>
            <a:r>
              <a:rPr lang="en-US" sz="4400" dirty="0">
                <a:solidFill>
                  <a:schemeClr val="bg1"/>
                </a:solidFill>
                <a:latin typeface="Arial" panose="020B0604020202020204" pitchFamily="34" charset="0"/>
                <a:cs typeface="Arial" panose="020B0604020202020204" pitchFamily="34" charset="0"/>
              </a:rPr>
              <a:t>Better outcomes </a:t>
            </a:r>
            <a:br>
              <a:rPr lang="en-US" sz="4400" dirty="0">
                <a:solidFill>
                  <a:schemeClr val="bg1"/>
                </a:solidFill>
                <a:latin typeface="Arial" panose="020B0604020202020204" pitchFamily="34" charset="0"/>
                <a:cs typeface="Arial" panose="020B0604020202020204" pitchFamily="34" charset="0"/>
              </a:rPr>
            </a:br>
            <a:r>
              <a:rPr lang="en-US" sz="4400" dirty="0">
                <a:solidFill>
                  <a:schemeClr val="bg1"/>
                </a:solidFill>
                <a:latin typeface="Arial" panose="020B0604020202020204" pitchFamily="34" charset="0"/>
                <a:cs typeface="Arial" panose="020B0604020202020204" pitchFamily="34" charset="0"/>
              </a:rPr>
              <a:t>and lower costs for musculoskeletal care</a:t>
            </a:r>
            <a:endParaRPr lang="en-US" sz="4400" u="none" strike="noStrike" baseline="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F1F536C-F9FA-6218-B4F0-15EE25FBE7F1}"/>
              </a:ext>
            </a:extLst>
          </p:cNvPr>
          <p:cNvSpPr/>
          <p:nvPr/>
        </p:nvSpPr>
        <p:spPr>
          <a:xfrm rot="5400000">
            <a:off x="-774113" y="2559265"/>
            <a:ext cx="1814256" cy="266035"/>
          </a:xfrm>
          <a:prstGeom prst="rect">
            <a:avLst/>
          </a:prstGeom>
          <a:solidFill>
            <a:srgbClr val="90C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996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22E701-B4AD-EB6F-7D86-E0DEE246C030}"/>
              </a:ext>
            </a:extLst>
          </p:cNvPr>
          <p:cNvSpPr/>
          <p:nvPr/>
        </p:nvSpPr>
        <p:spPr>
          <a:xfrm>
            <a:off x="0" y="0"/>
            <a:ext cx="12191999" cy="6858000"/>
          </a:xfrm>
          <a:prstGeom prst="rect">
            <a:avLst/>
          </a:prstGeom>
          <a:solidFill>
            <a:srgbClr val="FA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5F3CCB-BC36-371E-DFCC-FD551F82999E}"/>
              </a:ext>
            </a:extLst>
          </p:cNvPr>
          <p:cNvSpPr/>
          <p:nvPr/>
        </p:nvSpPr>
        <p:spPr>
          <a:xfrm rot="5400000">
            <a:off x="-278351" y="1069183"/>
            <a:ext cx="809368" cy="252666"/>
          </a:xfrm>
          <a:prstGeom prst="rect">
            <a:avLst/>
          </a:prstGeom>
          <a:solidFill>
            <a:srgbClr val="0B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91AE136-093A-53DC-07B3-DBEB7EF6ABAE}"/>
              </a:ext>
            </a:extLst>
          </p:cNvPr>
          <p:cNvCxnSpPr>
            <a:cxnSpLocks/>
          </p:cNvCxnSpPr>
          <p:nvPr/>
        </p:nvCxnSpPr>
        <p:spPr>
          <a:xfrm>
            <a:off x="1081124" y="5229157"/>
            <a:ext cx="9931152" cy="0"/>
          </a:xfrm>
          <a:prstGeom prst="line">
            <a:avLst/>
          </a:prstGeom>
          <a:ln w="38100" cap="rnd">
            <a:solidFill>
              <a:srgbClr val="D0491A"/>
            </a:solidFill>
          </a:ln>
        </p:spPr>
        <p:style>
          <a:lnRef idx="1">
            <a:schemeClr val="accent1"/>
          </a:lnRef>
          <a:fillRef idx="0">
            <a:schemeClr val="accent1"/>
          </a:fillRef>
          <a:effectRef idx="0">
            <a:schemeClr val="accent1"/>
          </a:effectRef>
          <a:fontRef idx="minor">
            <a:schemeClr val="tx1"/>
          </a:fontRef>
        </p:style>
      </p:cxnSp>
      <p:sp>
        <p:nvSpPr>
          <p:cNvPr id="10" name="Text Placeholder 34">
            <a:extLst>
              <a:ext uri="{FF2B5EF4-FFF2-40B4-BE49-F238E27FC236}">
                <a16:creationId xmlns:a16="http://schemas.microsoft.com/office/drawing/2014/main" id="{886ED808-37B1-C87F-7AFB-66D10D5FF280}"/>
              </a:ext>
            </a:extLst>
          </p:cNvPr>
          <p:cNvSpPr>
            <a:spLocks noGrp="1"/>
          </p:cNvSpPr>
          <p:nvPr>
            <p:ph type="body" sz="quarter" idx="12"/>
          </p:nvPr>
        </p:nvSpPr>
        <p:spPr>
          <a:xfrm>
            <a:off x="977551" y="724942"/>
            <a:ext cx="9387398" cy="1026139"/>
          </a:xfrm>
        </p:spPr>
        <p:txBody>
          <a:bodyPr lIns="91440" tIns="45720" rIns="91440" bIns="45720" anchor="b"/>
          <a:lstStyle/>
          <a:p>
            <a:pPr>
              <a:lnSpc>
                <a:spcPct val="100000"/>
              </a:lnSpc>
              <a:spcBef>
                <a:spcPts val="0"/>
              </a:spcBef>
            </a:pPr>
            <a:r>
              <a:rPr lang="en-US" sz="3200" dirty="0">
                <a:latin typeface="Arial" panose="020B0604020202020204" pitchFamily="34" charset="0"/>
                <a:cs typeface="Arial" panose="020B0604020202020204" pitchFamily="34" charset="0"/>
              </a:rPr>
              <a:t>Excellence in evidence-based care:</a:t>
            </a:r>
          </a:p>
          <a:p>
            <a:pPr>
              <a:lnSpc>
                <a:spcPct val="100000"/>
              </a:lnSpc>
              <a:spcBef>
                <a:spcPts val="0"/>
              </a:spcBef>
            </a:pPr>
            <a:r>
              <a:rPr lang="en-US" sz="3200" dirty="0">
                <a:latin typeface="Arial" panose="020B0604020202020204" pitchFamily="34" charset="0"/>
                <a:cs typeface="Arial" panose="020B0604020202020204" pitchFamily="34" charset="0"/>
              </a:rPr>
              <a:t>Joint-replacement surgeries</a:t>
            </a:r>
          </a:p>
        </p:txBody>
      </p:sp>
      <p:sp>
        <p:nvSpPr>
          <p:cNvPr id="11" name="Content Placeholder 4">
            <a:extLst>
              <a:ext uri="{FF2B5EF4-FFF2-40B4-BE49-F238E27FC236}">
                <a16:creationId xmlns:a16="http://schemas.microsoft.com/office/drawing/2014/main" id="{14C5433C-C4A7-6A6B-58BE-7C5F888F1247}"/>
              </a:ext>
            </a:extLst>
          </p:cNvPr>
          <p:cNvSpPr txBox="1">
            <a:spLocks/>
          </p:cNvSpPr>
          <p:nvPr/>
        </p:nvSpPr>
        <p:spPr>
          <a:xfrm>
            <a:off x="984078" y="1819431"/>
            <a:ext cx="9088602" cy="658710"/>
          </a:xfrm>
          <a:prstGeom prst="rect">
            <a:avLst/>
          </a:prstGeom>
        </p:spPr>
        <p:txBody>
          <a:bodyPr lIns="91440" tIns="45720" rIns="91440" bIns="45720" anchor="t"/>
          <a:lstStyle>
            <a:lvl1pPr marL="0" indent="0" algn="l" defTabSz="914355" rtl="0" eaLnBrk="1" latinLnBrk="0" hangingPunct="1">
              <a:lnSpc>
                <a:spcPts val="2200"/>
              </a:lnSpc>
              <a:spcBef>
                <a:spcPts val="11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buSzPts val="1000"/>
              <a:tabLst>
                <a:tab pos="457200" algn="l"/>
              </a:tabLst>
              <a:defRPr/>
            </a:pPr>
            <a:r>
              <a:rPr lang="en-US" sz="1600" spc="-5" dirty="0">
                <a:solidFill>
                  <a:srgbClr val="003A71"/>
                </a:solidFill>
                <a:effectLst/>
              </a:rPr>
              <a:t>Kaiser Permanente is outperforming the market in reducing hospital readmission rates for members getting shoulder, knee, and hip replacement surgeries.</a:t>
            </a:r>
            <a:endParaRPr lang="en-US" sz="1600" dirty="0">
              <a:solidFill>
                <a:srgbClr val="003A71"/>
              </a:solidFill>
              <a:effectLst/>
            </a:endParaRPr>
          </a:p>
        </p:txBody>
      </p:sp>
      <p:sp>
        <p:nvSpPr>
          <p:cNvPr id="15" name="TextBox 14">
            <a:extLst>
              <a:ext uri="{FF2B5EF4-FFF2-40B4-BE49-F238E27FC236}">
                <a16:creationId xmlns:a16="http://schemas.microsoft.com/office/drawing/2014/main" id="{2BF78C05-430C-6997-50D6-612B92903D2E}"/>
              </a:ext>
            </a:extLst>
          </p:cNvPr>
          <p:cNvSpPr txBox="1"/>
          <p:nvPr/>
        </p:nvSpPr>
        <p:spPr>
          <a:xfrm>
            <a:off x="977551" y="6051584"/>
            <a:ext cx="7066419" cy="461665"/>
          </a:xfrm>
          <a:prstGeom prst="rect">
            <a:avLst/>
          </a:prstGeom>
          <a:noFill/>
        </p:spPr>
        <p:txBody>
          <a:bodyPr wrap="square">
            <a:spAutoFit/>
          </a:bodyPr>
          <a:lstStyle/>
          <a:p>
            <a:pPr algn="l"/>
            <a:r>
              <a:rPr lang="en-US" sz="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1.</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Kaiser Permanente 30-day readmission rates, 2009–2021. </a:t>
            </a:r>
            <a:r>
              <a:rPr lang="en-US" sz="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2.</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Mahoney et al., </a:t>
            </a:r>
            <a:r>
              <a:rPr lang="en-US" sz="8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Journal of Shoulder and Elbow Surgery, </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2014. </a:t>
            </a:r>
            <a:r>
              <a:rPr lang="en-US" sz="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3.</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Kaiser Permanente 90-day readmission rates, 2009–2021. </a:t>
            </a:r>
            <a:r>
              <a:rPr lang="en-US" sz="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4.</a:t>
            </a:r>
            <a:r>
              <a:rPr lang="en-US" sz="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Fry et al., </a:t>
            </a:r>
            <a:r>
              <a:rPr lang="en-US" sz="8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The Journal of Bone and Joint Surgery,</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2017. </a:t>
            </a:r>
            <a:r>
              <a:rPr lang="en-US" sz="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5.</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See note 3. </a:t>
            </a:r>
            <a:r>
              <a:rPr lang="en-US" sz="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6.</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See note 4. </a:t>
            </a:r>
            <a:r>
              <a:rPr lang="en-US" sz="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7. </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Agency for Healthcare Research and Quality, September 2023. </a:t>
            </a:r>
            <a:endParaRPr lang="en-US" sz="800" b="0" i="0" dirty="0">
              <a:solidFill>
                <a:srgbClr val="002060"/>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8101F6A-002A-42D6-ED44-37D1D7F95412}"/>
              </a:ext>
            </a:extLst>
          </p:cNvPr>
          <p:cNvSpPr/>
          <p:nvPr/>
        </p:nvSpPr>
        <p:spPr>
          <a:xfrm>
            <a:off x="977551" y="5342993"/>
            <a:ext cx="9856791" cy="584775"/>
          </a:xfrm>
          <a:prstGeom prst="rect">
            <a:avLst/>
          </a:prstGeom>
        </p:spPr>
        <p:txBody>
          <a:bodyPr wrap="square">
            <a:spAutoFit/>
          </a:bodyPr>
          <a:lstStyle/>
          <a:p>
            <a:pPr algn="l">
              <a:spcAft>
                <a:spcPts val="600"/>
              </a:spcAft>
            </a:pPr>
            <a:r>
              <a:rPr lang="en-US" sz="1600" b="1" dirty="0">
                <a:solidFill>
                  <a:srgbClr val="D0491A"/>
                </a:solidFill>
                <a:latin typeface="Arial" panose="020B0604020202020204" pitchFamily="34" charset="0"/>
                <a:ea typeface="+mn-ea"/>
                <a:cs typeface="Arial" panose="020B0604020202020204" pitchFamily="34" charset="0"/>
              </a:rPr>
              <a:t>Why it matters: </a:t>
            </a:r>
            <a:r>
              <a:rPr lang="en-US" sz="1600" dirty="0">
                <a:solidFill>
                  <a:srgbClr val="D0491A"/>
                </a:solidFill>
                <a:latin typeface="Arial" panose="020B0604020202020204" pitchFamily="34" charset="0"/>
                <a:ea typeface="+mn-ea"/>
                <a:cs typeface="Arial" panose="020B0604020202020204" pitchFamily="34" charset="0"/>
              </a:rPr>
              <a:t>Based on the U.S. average cost, each readmission your employee avoids can save your business approximately $16,300</a:t>
            </a:r>
            <a:r>
              <a:rPr kumimoji="0" lang="en-US" sz="1600" i="0" u="none" strike="noStrike" kern="1200" cap="none" spc="0" normalizeH="0" baseline="0" noProof="0" dirty="0">
                <a:ln>
                  <a:noFill/>
                </a:ln>
                <a:solidFill>
                  <a:srgbClr val="D0491A"/>
                </a:solidFill>
                <a:effectLst/>
                <a:uLnTx/>
                <a:uFillTx/>
                <a:latin typeface="Arial" panose="020B0604020202020204" pitchFamily="34" charset="0"/>
                <a:cs typeface="Arial" panose="020B0604020202020204" pitchFamily="34" charset="0"/>
              </a:rPr>
              <a:t>.</a:t>
            </a:r>
            <a:r>
              <a:rPr kumimoji="0" lang="en-US" sz="1600" i="0" u="none" strike="noStrike" kern="1200" cap="none" spc="0" normalizeH="0" baseline="30000" noProof="0" dirty="0">
                <a:ln>
                  <a:noFill/>
                </a:ln>
                <a:solidFill>
                  <a:srgbClr val="D0491A"/>
                </a:solidFill>
                <a:effectLst/>
                <a:uLnTx/>
                <a:uFillTx/>
                <a:latin typeface="Arial" panose="020B0604020202020204" pitchFamily="34" charset="0"/>
                <a:cs typeface="Arial" panose="020B0604020202020204" pitchFamily="34" charset="0"/>
              </a:rPr>
              <a:t>7</a:t>
            </a:r>
            <a:endParaRPr kumimoji="0" lang="en-US" sz="1600" i="0" u="none" strike="noStrike" kern="1200" cap="none" spc="0" normalizeH="0" baseline="30000" noProof="0" dirty="0">
              <a:ln>
                <a:noFill/>
              </a:ln>
              <a:solidFill>
                <a:srgbClr val="D0491A"/>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8EB7C4D-551B-BA36-AB9F-51ECAF85AAFC}"/>
              </a:ext>
            </a:extLst>
          </p:cNvPr>
          <p:cNvSpPr txBox="1"/>
          <p:nvPr/>
        </p:nvSpPr>
        <p:spPr>
          <a:xfrm>
            <a:off x="984078" y="2639065"/>
            <a:ext cx="2910934" cy="307777"/>
          </a:xfrm>
          <a:prstGeom prst="rect">
            <a:avLst/>
          </a:prstGeom>
          <a:noFill/>
        </p:spPr>
        <p:txBody>
          <a:bodyPr wrap="square" rtlCol="0">
            <a:spAutoFit/>
          </a:bodyPr>
          <a:lstStyle/>
          <a:p>
            <a:pPr algn="l"/>
            <a:r>
              <a:rPr lang="en-US" sz="1400" b="1" dirty="0">
                <a:solidFill>
                  <a:srgbClr val="002060"/>
                </a:solidFill>
                <a:latin typeface="Arial" panose="020B0604020202020204" pitchFamily="34" charset="0"/>
                <a:cs typeface="Arial" panose="020B0604020202020204" pitchFamily="34" charset="0"/>
              </a:rPr>
              <a:t>Hospital readmission rates</a:t>
            </a:r>
          </a:p>
        </p:txBody>
      </p:sp>
      <p:grpSp>
        <p:nvGrpSpPr>
          <p:cNvPr id="38" name="Group 37">
            <a:extLst>
              <a:ext uri="{FF2B5EF4-FFF2-40B4-BE49-F238E27FC236}">
                <a16:creationId xmlns:a16="http://schemas.microsoft.com/office/drawing/2014/main" id="{5B20B1E2-5CFD-8079-F6D8-5FD4587A3953}"/>
              </a:ext>
            </a:extLst>
          </p:cNvPr>
          <p:cNvGrpSpPr/>
          <p:nvPr/>
        </p:nvGrpSpPr>
        <p:grpSpPr>
          <a:xfrm>
            <a:off x="1034189" y="3029362"/>
            <a:ext cx="3005049" cy="2110229"/>
            <a:chOff x="1034189" y="2915058"/>
            <a:chExt cx="3005049" cy="2110229"/>
          </a:xfrm>
        </p:grpSpPr>
        <p:sp>
          <p:nvSpPr>
            <p:cNvPr id="5" name="Rectangle 4">
              <a:extLst>
                <a:ext uri="{FF2B5EF4-FFF2-40B4-BE49-F238E27FC236}">
                  <a16:creationId xmlns:a16="http://schemas.microsoft.com/office/drawing/2014/main" id="{F8C99517-199C-C09A-8FF3-5F9F07DBB74F}"/>
                </a:ext>
              </a:extLst>
            </p:cNvPr>
            <p:cNvSpPr/>
            <p:nvPr/>
          </p:nvSpPr>
          <p:spPr>
            <a:xfrm>
              <a:off x="1081124" y="4357281"/>
              <a:ext cx="1438835" cy="430913"/>
            </a:xfrm>
            <a:prstGeom prst="rect">
              <a:avLst/>
            </a:prstGeom>
            <a:solidFill>
              <a:srgbClr val="003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9F81E1F-C156-9600-9420-639A5F246F4C}"/>
                </a:ext>
              </a:extLst>
            </p:cNvPr>
            <p:cNvSpPr/>
            <p:nvPr/>
          </p:nvSpPr>
          <p:spPr>
            <a:xfrm>
              <a:off x="2519959" y="3830626"/>
              <a:ext cx="1438835" cy="957568"/>
            </a:xfrm>
            <a:prstGeom prst="rect">
              <a:avLst/>
            </a:prstGeom>
            <a:solidFill>
              <a:srgbClr val="D04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4E617D0-7EA8-2AD7-AE49-D7093E24D160}"/>
                </a:ext>
              </a:extLst>
            </p:cNvPr>
            <p:cNvSpPr txBox="1"/>
            <p:nvPr/>
          </p:nvSpPr>
          <p:spPr>
            <a:xfrm>
              <a:off x="1096761" y="2915058"/>
              <a:ext cx="2942477" cy="325538"/>
            </a:xfrm>
            <a:prstGeom prst="rect">
              <a:avLst/>
            </a:prstGeom>
            <a:noFill/>
          </p:spPr>
          <p:txBody>
            <a:bodyPr wrap="square">
              <a:spAutoFit/>
            </a:bodyPr>
            <a:lstStyle/>
            <a:p>
              <a:pPr algn="ctr">
                <a:lnSpc>
                  <a:spcPts val="2000"/>
                </a:lnSpc>
                <a:spcBef>
                  <a:spcPts val="1200"/>
                </a:spcBef>
                <a:buSzPts val="1000"/>
                <a:tabLst>
                  <a:tab pos="457200" algn="l"/>
                </a:tabLst>
                <a:defRPr/>
              </a:pPr>
              <a:r>
                <a:rPr lang="en-US" sz="1200" b="1" spc="-5" dirty="0">
                  <a:solidFill>
                    <a:srgbClr val="003A71"/>
                  </a:solidFill>
                  <a:effectLst/>
                  <a:latin typeface="Arial" panose="020B0604020202020204" pitchFamily="34" charset="0"/>
                  <a:cs typeface="Arial" panose="020B0604020202020204" pitchFamily="34" charset="0"/>
                </a:rPr>
                <a:t>Shoulder </a:t>
              </a:r>
              <a:r>
                <a:rPr lang="en-US" sz="1200" spc="-5" dirty="0">
                  <a:solidFill>
                    <a:srgbClr val="003A71"/>
                  </a:solidFill>
                  <a:effectLst/>
                  <a:latin typeface="Arial" panose="020B0604020202020204" pitchFamily="34" charset="0"/>
                  <a:cs typeface="Arial" panose="020B0604020202020204" pitchFamily="34" charset="0"/>
                </a:rPr>
                <a:t>(30-day)</a:t>
              </a:r>
              <a:endParaRPr lang="en-US" sz="1200" dirty="0">
                <a:solidFill>
                  <a:srgbClr val="003A71"/>
                </a:solidFill>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78A1CD1-3148-C4FC-C339-85458DF730C4}"/>
                </a:ext>
              </a:extLst>
            </p:cNvPr>
            <p:cNvSpPr txBox="1"/>
            <p:nvPr/>
          </p:nvSpPr>
          <p:spPr>
            <a:xfrm>
              <a:off x="1034189" y="4779066"/>
              <a:ext cx="1438835" cy="246221"/>
            </a:xfrm>
            <a:prstGeom prst="rect">
              <a:avLst/>
            </a:prstGeom>
            <a:noFill/>
          </p:spPr>
          <p:txBody>
            <a:bodyPr wrap="square">
              <a:spAutoFit/>
            </a:bodyPr>
            <a:lstStyle/>
            <a:p>
              <a:pPr algn="ctr">
                <a:spcBef>
                  <a:spcPts val="1200"/>
                </a:spcBef>
                <a:buSzPts val="1000"/>
                <a:tabLst>
                  <a:tab pos="457200" algn="l"/>
                </a:tabLst>
                <a:defRPr/>
              </a:pPr>
              <a:r>
                <a:rPr lang="en-US" sz="1000" b="1" spc="-5">
                  <a:solidFill>
                    <a:srgbClr val="003A71"/>
                  </a:solidFill>
                  <a:effectLst/>
                  <a:latin typeface="Arial" panose="020B0604020202020204" pitchFamily="34" charset="0"/>
                  <a:cs typeface="Arial" panose="020B0604020202020204" pitchFamily="34" charset="0"/>
                </a:rPr>
                <a:t>Kaiser Permanente</a:t>
              </a:r>
              <a:r>
                <a:rPr lang="en-US" sz="1000" b="1" spc="-5" baseline="30000">
                  <a:solidFill>
                    <a:srgbClr val="003A71"/>
                  </a:solidFill>
                  <a:effectLst/>
                  <a:latin typeface="Arial" panose="020B0604020202020204" pitchFamily="34" charset="0"/>
                  <a:cs typeface="Arial" panose="020B0604020202020204" pitchFamily="34" charset="0"/>
                </a:rPr>
                <a:t>1</a:t>
              </a:r>
              <a:endParaRPr lang="en-US" sz="1000" baseline="30000">
                <a:solidFill>
                  <a:srgbClr val="003A71"/>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1B83394-F2D7-6758-54E4-E9EC967FB045}"/>
                </a:ext>
              </a:extLst>
            </p:cNvPr>
            <p:cNvSpPr txBox="1"/>
            <p:nvPr/>
          </p:nvSpPr>
          <p:spPr>
            <a:xfrm>
              <a:off x="2514374" y="4779066"/>
              <a:ext cx="1438835" cy="246221"/>
            </a:xfrm>
            <a:prstGeom prst="rect">
              <a:avLst/>
            </a:prstGeom>
            <a:noFill/>
          </p:spPr>
          <p:txBody>
            <a:bodyPr wrap="square">
              <a:spAutoFit/>
            </a:bodyPr>
            <a:lstStyle/>
            <a:p>
              <a:pPr algn="ctr">
                <a:spcBef>
                  <a:spcPts val="1200"/>
                </a:spcBef>
                <a:buSzPts val="1000"/>
                <a:tabLst>
                  <a:tab pos="457200" algn="l"/>
                </a:tabLst>
                <a:defRPr/>
              </a:pPr>
              <a:r>
                <a:rPr lang="en-US" sz="1000" b="1" spc="-5">
                  <a:solidFill>
                    <a:srgbClr val="D0491A"/>
                  </a:solidFill>
                  <a:effectLst/>
                  <a:latin typeface="Arial" panose="020B0604020202020204" pitchFamily="34" charset="0"/>
                  <a:cs typeface="Arial" panose="020B0604020202020204" pitchFamily="34" charset="0"/>
                </a:rPr>
                <a:t>Market average</a:t>
              </a:r>
              <a:r>
                <a:rPr lang="en-US" sz="1000" b="1" spc="-5" baseline="30000">
                  <a:solidFill>
                    <a:srgbClr val="D0491A"/>
                  </a:solidFill>
                  <a:effectLst/>
                  <a:latin typeface="Arial" panose="020B0604020202020204" pitchFamily="34" charset="0"/>
                  <a:cs typeface="Arial" panose="020B0604020202020204" pitchFamily="34" charset="0"/>
                </a:rPr>
                <a:t>2</a:t>
              </a:r>
              <a:endParaRPr lang="en-US" sz="1000" baseline="30000">
                <a:solidFill>
                  <a:srgbClr val="D0491A"/>
                </a:solidFill>
                <a:effectLst/>
                <a:latin typeface="Arial" panose="020B0604020202020204" pitchFamily="34" charset="0"/>
                <a:cs typeface="Arial" panose="020B0604020202020204" pitchFamily="34" charset="0"/>
              </a:endParaRPr>
            </a:p>
          </p:txBody>
        </p:sp>
        <p:sp>
          <p:nvSpPr>
            <p:cNvPr id="28" name="object 34">
              <a:extLst>
                <a:ext uri="{FF2B5EF4-FFF2-40B4-BE49-F238E27FC236}">
                  <a16:creationId xmlns:a16="http://schemas.microsoft.com/office/drawing/2014/main" id="{C82A9E0D-6F7F-7D53-AEC7-D4F2DE918747}"/>
                </a:ext>
              </a:extLst>
            </p:cNvPr>
            <p:cNvSpPr txBox="1"/>
            <p:nvPr/>
          </p:nvSpPr>
          <p:spPr>
            <a:xfrm>
              <a:off x="1243628" y="4017979"/>
              <a:ext cx="1102655" cy="320601"/>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2000" b="1" dirty="0">
                  <a:solidFill>
                    <a:srgbClr val="003A71"/>
                  </a:solidFill>
                  <a:latin typeface="Arial" panose="020B0604020202020204" pitchFamily="34" charset="0"/>
                  <a:cs typeface="Arial" panose="020B0604020202020204" pitchFamily="34" charset="0"/>
                </a:rPr>
                <a:t>2.2</a:t>
              </a:r>
              <a:r>
                <a:rPr kumimoji="0" lang="en-US" sz="2000" b="1" u="none" strike="noStrike" kern="1200" cap="none" spc="0" normalizeH="0" baseline="0" noProof="0" dirty="0">
                  <a:ln>
                    <a:noFill/>
                  </a:ln>
                  <a:solidFill>
                    <a:srgbClr val="003A71"/>
                  </a:solidFill>
                  <a:effectLst/>
                  <a:uLnTx/>
                  <a:uFillTx/>
                  <a:latin typeface="Arial" panose="020B0604020202020204" pitchFamily="34" charset="0"/>
                  <a:cs typeface="Arial" panose="020B0604020202020204" pitchFamily="34" charset="0"/>
                </a:rPr>
                <a:t>%</a:t>
              </a:r>
              <a:endParaRPr lang="en-US" sz="2000" b="1" baseline="30000" dirty="0">
                <a:solidFill>
                  <a:srgbClr val="003A71"/>
                </a:solidFill>
                <a:latin typeface="Arial" panose="020B0604020202020204" pitchFamily="34" charset="0"/>
                <a:cs typeface="Arial" panose="020B0604020202020204" pitchFamily="34" charset="0"/>
              </a:endParaRPr>
            </a:p>
          </p:txBody>
        </p:sp>
        <p:sp>
          <p:nvSpPr>
            <p:cNvPr id="31" name="object 34">
              <a:extLst>
                <a:ext uri="{FF2B5EF4-FFF2-40B4-BE49-F238E27FC236}">
                  <a16:creationId xmlns:a16="http://schemas.microsoft.com/office/drawing/2014/main" id="{6533B53F-2FBB-C8D7-6C73-F289FAD51631}"/>
                </a:ext>
              </a:extLst>
            </p:cNvPr>
            <p:cNvSpPr txBox="1"/>
            <p:nvPr/>
          </p:nvSpPr>
          <p:spPr>
            <a:xfrm>
              <a:off x="2682463" y="3880729"/>
              <a:ext cx="1102655" cy="320601"/>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5.9</a:t>
              </a:r>
              <a:r>
                <a:rPr kumimoji="0" lang="en-US" sz="20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lang="en-US" sz="2000" b="1" baseline="30000" dirty="0">
                <a:solidFill>
                  <a:schemeClr val="bg1"/>
                </a:solidFill>
                <a:latin typeface="Arial" panose="020B0604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B3F40C1F-4A39-9D43-F62F-3442C881CBB5}"/>
              </a:ext>
            </a:extLst>
          </p:cNvPr>
          <p:cNvSpPr/>
          <p:nvPr/>
        </p:nvSpPr>
        <p:spPr>
          <a:xfrm>
            <a:off x="4612159" y="4175439"/>
            <a:ext cx="1438835" cy="727060"/>
          </a:xfrm>
          <a:prstGeom prst="rect">
            <a:avLst/>
          </a:prstGeom>
          <a:solidFill>
            <a:srgbClr val="003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D8CE38-334D-C42F-4E6B-B4A985501AB3}"/>
              </a:ext>
            </a:extLst>
          </p:cNvPr>
          <p:cNvSpPr/>
          <p:nvPr/>
        </p:nvSpPr>
        <p:spPr>
          <a:xfrm>
            <a:off x="6060924" y="3532215"/>
            <a:ext cx="1438835" cy="1370283"/>
          </a:xfrm>
          <a:prstGeom prst="rect">
            <a:avLst/>
          </a:prstGeom>
          <a:solidFill>
            <a:srgbClr val="D04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6B5C1A5-B5FC-A70A-E506-D92B9809FD93}"/>
              </a:ext>
            </a:extLst>
          </p:cNvPr>
          <p:cNvSpPr txBox="1"/>
          <p:nvPr/>
        </p:nvSpPr>
        <p:spPr>
          <a:xfrm>
            <a:off x="4612159" y="3029362"/>
            <a:ext cx="2942477" cy="325538"/>
          </a:xfrm>
          <a:prstGeom prst="rect">
            <a:avLst/>
          </a:prstGeom>
          <a:noFill/>
        </p:spPr>
        <p:txBody>
          <a:bodyPr wrap="square">
            <a:spAutoFit/>
          </a:bodyPr>
          <a:lstStyle/>
          <a:p>
            <a:pPr algn="ctr">
              <a:lnSpc>
                <a:spcPts val="2000"/>
              </a:lnSpc>
              <a:spcBef>
                <a:spcPts val="1200"/>
              </a:spcBef>
              <a:buSzPts val="1000"/>
              <a:tabLst>
                <a:tab pos="457200" algn="l"/>
              </a:tabLst>
              <a:defRPr/>
            </a:pPr>
            <a:r>
              <a:rPr lang="en-US" sz="1200" b="1" spc="-5" dirty="0">
                <a:solidFill>
                  <a:srgbClr val="003A71"/>
                </a:solidFill>
                <a:effectLst/>
                <a:latin typeface="Arial" panose="020B0604020202020204" pitchFamily="34" charset="0"/>
                <a:cs typeface="Arial" panose="020B0604020202020204" pitchFamily="34" charset="0"/>
              </a:rPr>
              <a:t>Knee </a:t>
            </a:r>
            <a:r>
              <a:rPr lang="en-US" sz="1200" spc="-5" dirty="0">
                <a:solidFill>
                  <a:srgbClr val="003A71"/>
                </a:solidFill>
                <a:effectLst/>
                <a:latin typeface="Arial" panose="020B0604020202020204" pitchFamily="34" charset="0"/>
                <a:cs typeface="Arial" panose="020B0604020202020204" pitchFamily="34" charset="0"/>
              </a:rPr>
              <a:t>(90-day)</a:t>
            </a:r>
            <a:endParaRPr lang="en-US" sz="1200" dirty="0">
              <a:solidFill>
                <a:srgbClr val="003A71"/>
              </a:solidFill>
              <a:effectLst/>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97EB620-9006-595A-28C0-55DE094725A1}"/>
              </a:ext>
            </a:extLst>
          </p:cNvPr>
          <p:cNvSpPr txBox="1"/>
          <p:nvPr/>
        </p:nvSpPr>
        <p:spPr>
          <a:xfrm>
            <a:off x="4609367" y="4902324"/>
            <a:ext cx="1438835" cy="246221"/>
          </a:xfrm>
          <a:prstGeom prst="rect">
            <a:avLst/>
          </a:prstGeom>
          <a:noFill/>
        </p:spPr>
        <p:txBody>
          <a:bodyPr wrap="square">
            <a:spAutoFit/>
          </a:bodyPr>
          <a:lstStyle/>
          <a:p>
            <a:pPr algn="ctr">
              <a:spcBef>
                <a:spcPts val="1200"/>
              </a:spcBef>
              <a:buSzPts val="1000"/>
              <a:tabLst>
                <a:tab pos="457200" algn="l"/>
              </a:tabLst>
              <a:defRPr/>
            </a:pPr>
            <a:r>
              <a:rPr lang="en-US" sz="1000" b="1" spc="-5">
                <a:solidFill>
                  <a:srgbClr val="003A71"/>
                </a:solidFill>
                <a:effectLst/>
                <a:latin typeface="Arial" panose="020B0604020202020204" pitchFamily="34" charset="0"/>
                <a:cs typeface="Arial" panose="020B0604020202020204" pitchFamily="34" charset="0"/>
              </a:rPr>
              <a:t>Kaiser Permanente</a:t>
            </a:r>
            <a:r>
              <a:rPr lang="en-US" sz="1000" b="1" spc="-5" baseline="30000">
                <a:solidFill>
                  <a:srgbClr val="003A71"/>
                </a:solidFill>
                <a:effectLst/>
                <a:latin typeface="Arial" panose="020B0604020202020204" pitchFamily="34" charset="0"/>
                <a:cs typeface="Arial" panose="020B0604020202020204" pitchFamily="34" charset="0"/>
              </a:rPr>
              <a:t>3</a:t>
            </a:r>
            <a:endParaRPr lang="en-US" sz="1000" baseline="30000">
              <a:solidFill>
                <a:srgbClr val="003A71"/>
              </a:solidFill>
              <a:effectLst/>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DECD80B-6A0C-2317-D011-C545AB2903A7}"/>
              </a:ext>
            </a:extLst>
          </p:cNvPr>
          <p:cNvSpPr txBox="1"/>
          <p:nvPr/>
        </p:nvSpPr>
        <p:spPr>
          <a:xfrm>
            <a:off x="6045409" y="4893370"/>
            <a:ext cx="1438835" cy="246221"/>
          </a:xfrm>
          <a:prstGeom prst="rect">
            <a:avLst/>
          </a:prstGeom>
          <a:noFill/>
        </p:spPr>
        <p:txBody>
          <a:bodyPr wrap="square">
            <a:spAutoFit/>
          </a:bodyPr>
          <a:lstStyle/>
          <a:p>
            <a:pPr algn="ctr">
              <a:spcBef>
                <a:spcPts val="1200"/>
              </a:spcBef>
              <a:buSzPts val="1000"/>
              <a:tabLst>
                <a:tab pos="457200" algn="l"/>
              </a:tabLst>
              <a:defRPr/>
            </a:pPr>
            <a:r>
              <a:rPr lang="en-US" sz="1000" b="1" spc="-5">
                <a:solidFill>
                  <a:srgbClr val="D0491A"/>
                </a:solidFill>
                <a:effectLst/>
                <a:latin typeface="Arial" panose="020B0604020202020204" pitchFamily="34" charset="0"/>
                <a:cs typeface="Arial" panose="020B0604020202020204" pitchFamily="34" charset="0"/>
              </a:rPr>
              <a:t>Market average</a:t>
            </a:r>
            <a:r>
              <a:rPr lang="en-US" sz="1000" b="1" spc="-5" baseline="30000">
                <a:solidFill>
                  <a:srgbClr val="D0491A"/>
                </a:solidFill>
                <a:effectLst/>
                <a:latin typeface="Arial" panose="020B0604020202020204" pitchFamily="34" charset="0"/>
                <a:cs typeface="Arial" panose="020B0604020202020204" pitchFamily="34" charset="0"/>
              </a:rPr>
              <a:t>4</a:t>
            </a:r>
            <a:endParaRPr lang="en-US" sz="1000" baseline="30000">
              <a:solidFill>
                <a:srgbClr val="D0491A"/>
              </a:solidFill>
              <a:effectLst/>
              <a:latin typeface="Arial" panose="020B0604020202020204" pitchFamily="34" charset="0"/>
              <a:cs typeface="Arial" panose="020B0604020202020204" pitchFamily="34" charset="0"/>
            </a:endParaRPr>
          </a:p>
        </p:txBody>
      </p:sp>
      <p:sp>
        <p:nvSpPr>
          <p:cNvPr id="29" name="object 34">
            <a:extLst>
              <a:ext uri="{FF2B5EF4-FFF2-40B4-BE49-F238E27FC236}">
                <a16:creationId xmlns:a16="http://schemas.microsoft.com/office/drawing/2014/main" id="{C8B84EE8-7C55-0F30-F7E2-F1804685072A}"/>
              </a:ext>
            </a:extLst>
          </p:cNvPr>
          <p:cNvSpPr txBox="1"/>
          <p:nvPr/>
        </p:nvSpPr>
        <p:spPr>
          <a:xfrm>
            <a:off x="4790178" y="3823490"/>
            <a:ext cx="1102655" cy="320601"/>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2000" b="1" dirty="0">
                <a:solidFill>
                  <a:srgbClr val="003A71"/>
                </a:solidFill>
                <a:latin typeface="Arial" panose="020B0604020202020204" pitchFamily="34" charset="0"/>
                <a:cs typeface="Arial" panose="020B0604020202020204" pitchFamily="34" charset="0"/>
              </a:rPr>
              <a:t>4.4</a:t>
            </a:r>
            <a:r>
              <a:rPr kumimoji="0" lang="en-US" sz="2000" b="1" u="none" strike="noStrike" kern="1200" cap="none" spc="0" normalizeH="0" baseline="0" noProof="0" dirty="0">
                <a:ln>
                  <a:noFill/>
                </a:ln>
                <a:solidFill>
                  <a:srgbClr val="003A71"/>
                </a:solidFill>
                <a:effectLst/>
                <a:uLnTx/>
                <a:uFillTx/>
                <a:latin typeface="Arial" panose="020B0604020202020204" pitchFamily="34" charset="0"/>
                <a:cs typeface="Arial" panose="020B0604020202020204" pitchFamily="34" charset="0"/>
              </a:rPr>
              <a:t>%</a:t>
            </a:r>
            <a:endParaRPr lang="en-US" sz="2000" b="1" baseline="30000" dirty="0">
              <a:solidFill>
                <a:srgbClr val="003A71"/>
              </a:solidFill>
              <a:latin typeface="Arial" panose="020B0604020202020204" pitchFamily="34" charset="0"/>
              <a:cs typeface="Arial" panose="020B0604020202020204" pitchFamily="34" charset="0"/>
            </a:endParaRPr>
          </a:p>
        </p:txBody>
      </p:sp>
      <p:sp>
        <p:nvSpPr>
          <p:cNvPr id="32" name="object 34">
            <a:extLst>
              <a:ext uri="{FF2B5EF4-FFF2-40B4-BE49-F238E27FC236}">
                <a16:creationId xmlns:a16="http://schemas.microsoft.com/office/drawing/2014/main" id="{0D43317B-B8E2-DACD-EC7C-3C649DF8047C}"/>
              </a:ext>
            </a:extLst>
          </p:cNvPr>
          <p:cNvSpPr txBox="1"/>
          <p:nvPr/>
        </p:nvSpPr>
        <p:spPr>
          <a:xfrm>
            <a:off x="6229013" y="3603254"/>
            <a:ext cx="1102655" cy="320601"/>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2000" b="1">
                <a:solidFill>
                  <a:schemeClr val="bg1"/>
                </a:solidFill>
                <a:latin typeface="Arial" panose="020B0604020202020204" pitchFamily="34" charset="0"/>
                <a:cs typeface="Arial" panose="020B0604020202020204" pitchFamily="34" charset="0"/>
              </a:rPr>
              <a:t>7.6</a:t>
            </a:r>
            <a:r>
              <a:rPr kumimoji="0" lang="en-US" sz="2000" b="1"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t>
            </a:r>
            <a:endParaRPr lang="en-US" sz="2000" b="1" baseline="3000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976834F-DB77-3EE4-3CDB-5867A56FC33C}"/>
              </a:ext>
            </a:extLst>
          </p:cNvPr>
          <p:cNvSpPr/>
          <p:nvPr/>
        </p:nvSpPr>
        <p:spPr>
          <a:xfrm>
            <a:off x="8124765" y="4097021"/>
            <a:ext cx="1438835" cy="805477"/>
          </a:xfrm>
          <a:prstGeom prst="rect">
            <a:avLst/>
          </a:prstGeom>
          <a:solidFill>
            <a:srgbClr val="003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6E566B-34F2-43FD-CE1B-6830DF43BA0E}"/>
              </a:ext>
            </a:extLst>
          </p:cNvPr>
          <p:cNvSpPr/>
          <p:nvPr/>
        </p:nvSpPr>
        <p:spPr>
          <a:xfrm>
            <a:off x="9563600" y="3383169"/>
            <a:ext cx="1438835" cy="1519330"/>
          </a:xfrm>
          <a:prstGeom prst="rect">
            <a:avLst/>
          </a:prstGeom>
          <a:solidFill>
            <a:srgbClr val="D04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FE3B5B4-EB6A-680F-9E8D-D09B986BBE1B}"/>
              </a:ext>
            </a:extLst>
          </p:cNvPr>
          <p:cNvSpPr txBox="1"/>
          <p:nvPr/>
        </p:nvSpPr>
        <p:spPr>
          <a:xfrm>
            <a:off x="8124765" y="3029362"/>
            <a:ext cx="2942477" cy="325538"/>
          </a:xfrm>
          <a:prstGeom prst="rect">
            <a:avLst/>
          </a:prstGeom>
          <a:noFill/>
        </p:spPr>
        <p:txBody>
          <a:bodyPr wrap="square">
            <a:spAutoFit/>
          </a:bodyPr>
          <a:lstStyle/>
          <a:p>
            <a:pPr algn="ctr">
              <a:lnSpc>
                <a:spcPts val="2000"/>
              </a:lnSpc>
              <a:spcBef>
                <a:spcPts val="1200"/>
              </a:spcBef>
              <a:buSzPts val="1000"/>
              <a:tabLst>
                <a:tab pos="457200" algn="l"/>
              </a:tabLst>
              <a:defRPr/>
            </a:pPr>
            <a:r>
              <a:rPr lang="en-US" sz="1200" b="1" spc="-5" dirty="0">
                <a:solidFill>
                  <a:srgbClr val="003A71"/>
                </a:solidFill>
                <a:effectLst/>
                <a:latin typeface="Arial" panose="020B0604020202020204" pitchFamily="34" charset="0"/>
                <a:cs typeface="Arial" panose="020B0604020202020204" pitchFamily="34" charset="0"/>
              </a:rPr>
              <a:t>Hip </a:t>
            </a:r>
            <a:r>
              <a:rPr lang="en-US" sz="1200" spc="-5" dirty="0">
                <a:solidFill>
                  <a:srgbClr val="003A71"/>
                </a:solidFill>
                <a:effectLst/>
                <a:latin typeface="Arial" panose="020B0604020202020204" pitchFamily="34" charset="0"/>
                <a:cs typeface="Arial" panose="020B0604020202020204" pitchFamily="34" charset="0"/>
              </a:rPr>
              <a:t>(90-day)</a:t>
            </a:r>
            <a:endParaRPr lang="en-US" sz="1200" dirty="0">
              <a:solidFill>
                <a:srgbClr val="003A71"/>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6DE9CEF-11C8-7F17-E571-2BB92AE48061}"/>
              </a:ext>
            </a:extLst>
          </p:cNvPr>
          <p:cNvSpPr txBox="1"/>
          <p:nvPr/>
        </p:nvSpPr>
        <p:spPr>
          <a:xfrm>
            <a:off x="8127939" y="4902325"/>
            <a:ext cx="1438835" cy="246221"/>
          </a:xfrm>
          <a:prstGeom prst="rect">
            <a:avLst/>
          </a:prstGeom>
          <a:noFill/>
        </p:spPr>
        <p:txBody>
          <a:bodyPr wrap="square">
            <a:spAutoFit/>
          </a:bodyPr>
          <a:lstStyle/>
          <a:p>
            <a:pPr algn="ctr">
              <a:spcBef>
                <a:spcPts val="1200"/>
              </a:spcBef>
              <a:buSzPts val="1000"/>
              <a:tabLst>
                <a:tab pos="457200" algn="l"/>
              </a:tabLst>
              <a:defRPr/>
            </a:pPr>
            <a:r>
              <a:rPr lang="en-US" sz="1000" b="1" spc="-5">
                <a:solidFill>
                  <a:srgbClr val="003A71"/>
                </a:solidFill>
                <a:effectLst/>
                <a:latin typeface="Arial" panose="020B0604020202020204" pitchFamily="34" charset="0"/>
                <a:cs typeface="Arial" panose="020B0604020202020204" pitchFamily="34" charset="0"/>
              </a:rPr>
              <a:t>Kaiser Permanente</a:t>
            </a:r>
            <a:r>
              <a:rPr lang="en-US" sz="1000" b="1" spc="-5" baseline="30000">
                <a:solidFill>
                  <a:srgbClr val="003A71"/>
                </a:solidFill>
                <a:effectLst/>
                <a:latin typeface="Arial" panose="020B0604020202020204" pitchFamily="34" charset="0"/>
                <a:cs typeface="Arial" panose="020B0604020202020204" pitchFamily="34" charset="0"/>
              </a:rPr>
              <a:t>5</a:t>
            </a:r>
            <a:endParaRPr lang="en-US" sz="1000" baseline="30000">
              <a:solidFill>
                <a:srgbClr val="003A71"/>
              </a:solidFill>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0553C2F-3635-4362-8DEC-293E42B101F9}"/>
              </a:ext>
            </a:extLst>
          </p:cNvPr>
          <p:cNvSpPr txBox="1"/>
          <p:nvPr/>
        </p:nvSpPr>
        <p:spPr>
          <a:xfrm>
            <a:off x="9563599" y="4893370"/>
            <a:ext cx="1438835" cy="246221"/>
          </a:xfrm>
          <a:prstGeom prst="rect">
            <a:avLst/>
          </a:prstGeom>
          <a:noFill/>
        </p:spPr>
        <p:txBody>
          <a:bodyPr wrap="square">
            <a:spAutoFit/>
          </a:bodyPr>
          <a:lstStyle/>
          <a:p>
            <a:pPr algn="ctr">
              <a:spcBef>
                <a:spcPts val="1200"/>
              </a:spcBef>
              <a:buSzPts val="1000"/>
              <a:tabLst>
                <a:tab pos="457200" algn="l"/>
              </a:tabLst>
              <a:defRPr/>
            </a:pPr>
            <a:r>
              <a:rPr lang="en-US" sz="1000" b="1" spc="-5">
                <a:solidFill>
                  <a:srgbClr val="D0491A"/>
                </a:solidFill>
                <a:effectLst/>
                <a:latin typeface="Arial" panose="020B0604020202020204" pitchFamily="34" charset="0"/>
                <a:cs typeface="Arial" panose="020B0604020202020204" pitchFamily="34" charset="0"/>
              </a:rPr>
              <a:t>Market average</a:t>
            </a:r>
            <a:r>
              <a:rPr lang="en-US" sz="1000" b="1" spc="-5" baseline="30000">
                <a:solidFill>
                  <a:srgbClr val="D0491A"/>
                </a:solidFill>
                <a:effectLst/>
                <a:latin typeface="Arial" panose="020B0604020202020204" pitchFamily="34" charset="0"/>
                <a:cs typeface="Arial" panose="020B0604020202020204" pitchFamily="34" charset="0"/>
              </a:rPr>
              <a:t>6</a:t>
            </a:r>
            <a:endParaRPr lang="en-US" sz="1000" baseline="30000">
              <a:solidFill>
                <a:srgbClr val="D0491A"/>
              </a:solidFill>
              <a:effectLst/>
              <a:latin typeface="Arial" panose="020B0604020202020204" pitchFamily="34" charset="0"/>
              <a:cs typeface="Arial" panose="020B0604020202020204" pitchFamily="34" charset="0"/>
            </a:endParaRPr>
          </a:p>
        </p:txBody>
      </p:sp>
      <p:sp>
        <p:nvSpPr>
          <p:cNvPr id="30" name="object 34">
            <a:extLst>
              <a:ext uri="{FF2B5EF4-FFF2-40B4-BE49-F238E27FC236}">
                <a16:creationId xmlns:a16="http://schemas.microsoft.com/office/drawing/2014/main" id="{EA7AAEF2-7E2B-8052-07D9-49B474A2D0B2}"/>
              </a:ext>
            </a:extLst>
          </p:cNvPr>
          <p:cNvSpPr txBox="1"/>
          <p:nvPr/>
        </p:nvSpPr>
        <p:spPr>
          <a:xfrm>
            <a:off x="8307734" y="3771942"/>
            <a:ext cx="1102655" cy="320601"/>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2000" b="1">
                <a:solidFill>
                  <a:srgbClr val="003A71"/>
                </a:solidFill>
                <a:latin typeface="Arial" panose="020B0604020202020204" pitchFamily="34" charset="0"/>
                <a:cs typeface="Arial" panose="020B0604020202020204" pitchFamily="34" charset="0"/>
              </a:rPr>
              <a:t>4.8</a:t>
            </a:r>
            <a:r>
              <a:rPr kumimoji="0" lang="en-US" sz="2000" b="1" u="none" strike="noStrike" kern="1200" cap="none" spc="0" normalizeH="0" baseline="0" noProof="0">
                <a:ln>
                  <a:noFill/>
                </a:ln>
                <a:solidFill>
                  <a:srgbClr val="003A71"/>
                </a:solidFill>
                <a:effectLst/>
                <a:uLnTx/>
                <a:uFillTx/>
                <a:latin typeface="Arial" panose="020B0604020202020204" pitchFamily="34" charset="0"/>
                <a:cs typeface="Arial" panose="020B0604020202020204" pitchFamily="34" charset="0"/>
              </a:rPr>
              <a:t>%</a:t>
            </a:r>
            <a:endParaRPr lang="en-US" sz="2000" b="1" baseline="30000">
              <a:solidFill>
                <a:srgbClr val="003A71"/>
              </a:solidFill>
              <a:latin typeface="Arial" panose="020B0604020202020204" pitchFamily="34" charset="0"/>
              <a:cs typeface="Arial" panose="020B0604020202020204" pitchFamily="34" charset="0"/>
            </a:endParaRPr>
          </a:p>
        </p:txBody>
      </p:sp>
      <p:sp>
        <p:nvSpPr>
          <p:cNvPr id="33" name="object 34">
            <a:extLst>
              <a:ext uri="{FF2B5EF4-FFF2-40B4-BE49-F238E27FC236}">
                <a16:creationId xmlns:a16="http://schemas.microsoft.com/office/drawing/2014/main" id="{3B2CB0D4-7A1D-2099-D841-A097ADBC04A6}"/>
              </a:ext>
            </a:extLst>
          </p:cNvPr>
          <p:cNvSpPr txBox="1"/>
          <p:nvPr/>
        </p:nvSpPr>
        <p:spPr>
          <a:xfrm>
            <a:off x="9731688" y="3447657"/>
            <a:ext cx="1102655" cy="320601"/>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2000" b="1">
                <a:solidFill>
                  <a:schemeClr val="bg1"/>
                </a:solidFill>
                <a:latin typeface="Arial" panose="020B0604020202020204" pitchFamily="34" charset="0"/>
                <a:cs typeface="Arial" panose="020B0604020202020204" pitchFamily="34" charset="0"/>
              </a:rPr>
              <a:t>8.1</a:t>
            </a:r>
            <a:r>
              <a:rPr kumimoji="0" lang="en-US" sz="2000" b="1"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t>
            </a:r>
            <a:endParaRPr lang="en-US" sz="2000" b="1" baseline="30000">
              <a:solidFill>
                <a:schemeClr val="bg1"/>
              </a:solidFill>
              <a:latin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EE6BEBAD-DECC-FB6B-32FD-CEC436CB3944}"/>
              </a:ext>
            </a:extLst>
          </p:cNvPr>
          <p:cNvCxnSpPr>
            <a:cxnSpLocks/>
          </p:cNvCxnSpPr>
          <p:nvPr/>
        </p:nvCxnSpPr>
        <p:spPr>
          <a:xfrm>
            <a:off x="4290163" y="3228393"/>
            <a:ext cx="0" cy="1833841"/>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C972C1-CDD1-1F9F-8162-E5F4E44BDA68}"/>
              </a:ext>
            </a:extLst>
          </p:cNvPr>
          <p:cNvCxnSpPr>
            <a:cxnSpLocks/>
          </p:cNvCxnSpPr>
          <p:nvPr/>
        </p:nvCxnSpPr>
        <p:spPr>
          <a:xfrm>
            <a:off x="7807720" y="3228393"/>
            <a:ext cx="0" cy="1833841"/>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B27C3AC3-33F8-0642-8B02-457F3AFF6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17004"/>
            <a:ext cx="2074985" cy="228600"/>
          </a:xfrm>
          <a:prstGeom prst="rect">
            <a:avLst/>
          </a:prstGeom>
        </p:spPr>
      </p:pic>
    </p:spTree>
    <p:extLst>
      <p:ext uri="{BB962C8B-B14F-4D97-AF65-F5344CB8AC3E}">
        <p14:creationId xmlns:p14="http://schemas.microsoft.com/office/powerpoint/2010/main" val="1443428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5DEA9BF-CA32-EC84-1C60-E72561E8E49D}"/>
              </a:ext>
            </a:extLst>
          </p:cNvPr>
          <p:cNvSpPr/>
          <p:nvPr/>
        </p:nvSpPr>
        <p:spPr>
          <a:xfrm>
            <a:off x="1" y="-9019"/>
            <a:ext cx="12191999" cy="6858000"/>
          </a:xfrm>
          <a:prstGeom prst="rect">
            <a:avLst/>
          </a:prstGeom>
          <a:solidFill>
            <a:srgbClr val="FA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8" name="Chart 17">
            <a:extLst>
              <a:ext uri="{FF2B5EF4-FFF2-40B4-BE49-F238E27FC236}">
                <a16:creationId xmlns:a16="http://schemas.microsoft.com/office/drawing/2014/main" id="{F43697D7-104A-A5E2-8195-368179F7D9AF}"/>
              </a:ext>
            </a:extLst>
          </p:cNvPr>
          <p:cNvGraphicFramePr/>
          <p:nvPr>
            <p:extLst>
              <p:ext uri="{D42A27DB-BD31-4B8C-83A1-F6EECF244321}">
                <p14:modId xmlns:p14="http://schemas.microsoft.com/office/powerpoint/2010/main" val="3475427502"/>
              </p:ext>
            </p:extLst>
          </p:nvPr>
        </p:nvGraphicFramePr>
        <p:xfrm>
          <a:off x="3156498" y="3570822"/>
          <a:ext cx="1982183" cy="32246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Chart 43">
            <a:extLst>
              <a:ext uri="{FF2B5EF4-FFF2-40B4-BE49-F238E27FC236}">
                <a16:creationId xmlns:a16="http://schemas.microsoft.com/office/drawing/2014/main" id="{1498A6ED-11A8-D22C-C85A-F6B89F511E7A}"/>
              </a:ext>
            </a:extLst>
          </p:cNvPr>
          <p:cNvGraphicFramePr/>
          <p:nvPr>
            <p:extLst>
              <p:ext uri="{D42A27DB-BD31-4B8C-83A1-F6EECF244321}">
                <p14:modId xmlns:p14="http://schemas.microsoft.com/office/powerpoint/2010/main" val="1008403733"/>
              </p:ext>
            </p:extLst>
          </p:nvPr>
        </p:nvGraphicFramePr>
        <p:xfrm>
          <a:off x="1010941" y="3581901"/>
          <a:ext cx="1982183" cy="322461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D3DFA85C-356B-697C-3B06-01A85FA27BE5}"/>
              </a:ext>
            </a:extLst>
          </p:cNvPr>
          <p:cNvSpPr txBox="1"/>
          <p:nvPr/>
        </p:nvSpPr>
        <p:spPr>
          <a:xfrm>
            <a:off x="3202186" y="3999402"/>
            <a:ext cx="1872301" cy="276999"/>
          </a:xfrm>
          <a:prstGeom prst="rect">
            <a:avLst/>
          </a:prstGeom>
          <a:noFill/>
        </p:spPr>
        <p:txBody>
          <a:bodyPr wrap="square" rtlCol="0">
            <a:spAutoFit/>
          </a:bodyPr>
          <a:lstStyle/>
          <a:p>
            <a:pPr algn="ctr" defTabSz="914258"/>
            <a:r>
              <a:rPr lang="en-US" sz="1200">
                <a:solidFill>
                  <a:srgbClr val="CF4617"/>
                </a:solidFill>
                <a:latin typeface="Arial" panose="020B0604020202020204" pitchFamily="34" charset="0"/>
                <a:cs typeface="Arial" panose="020B0604020202020204" pitchFamily="34" charset="0"/>
              </a:rPr>
              <a:t>National average</a:t>
            </a:r>
            <a:r>
              <a:rPr lang="en-US" sz="1200" baseline="30000">
                <a:solidFill>
                  <a:srgbClr val="CF4617"/>
                </a:solidFill>
                <a:latin typeface="Arial" panose="020B0604020202020204" pitchFamily="34" charset="0"/>
                <a:cs typeface="Arial" panose="020B0604020202020204" pitchFamily="34" charset="0"/>
              </a:rPr>
              <a:t>2</a:t>
            </a:r>
            <a:endParaRPr lang="en-US" sz="1200" b="1" baseline="30000">
              <a:solidFill>
                <a:srgbClr val="CF4617"/>
              </a:solidFill>
              <a:latin typeface="Arial Black" panose="020B0604020202020204" pitchFamily="34" charset="0"/>
              <a:cs typeface="Arial Black" panose="020B0604020202020204" pitchFamily="34" charset="0"/>
            </a:endParaRPr>
          </a:p>
        </p:txBody>
      </p:sp>
      <p:sp>
        <p:nvSpPr>
          <p:cNvPr id="8" name="object 34">
            <a:extLst>
              <a:ext uri="{FF2B5EF4-FFF2-40B4-BE49-F238E27FC236}">
                <a16:creationId xmlns:a16="http://schemas.microsoft.com/office/drawing/2014/main" id="{9317CCC4-B647-C924-E645-FF602FE3F3DB}"/>
              </a:ext>
            </a:extLst>
          </p:cNvPr>
          <p:cNvSpPr txBox="1"/>
          <p:nvPr/>
        </p:nvSpPr>
        <p:spPr>
          <a:xfrm>
            <a:off x="1416007" y="4770366"/>
            <a:ext cx="1102655" cy="320601"/>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2000">
                <a:solidFill>
                  <a:srgbClr val="003A71"/>
                </a:solidFill>
                <a:latin typeface="Arial Black"/>
                <a:cs typeface="Arial Black"/>
              </a:rPr>
              <a:t>80</a:t>
            </a:r>
            <a:r>
              <a:rPr kumimoji="0" lang="en-US" sz="2000" b="0" i="0" u="none" strike="noStrike" kern="1200" cap="none" spc="0" normalizeH="0" baseline="0" noProof="0">
                <a:ln>
                  <a:noFill/>
                </a:ln>
                <a:solidFill>
                  <a:srgbClr val="003A71"/>
                </a:solidFill>
                <a:effectLst/>
                <a:uLnTx/>
                <a:uFillTx/>
                <a:latin typeface="Arial Black"/>
                <a:cs typeface="Arial Black"/>
              </a:rPr>
              <a:t>%</a:t>
            </a:r>
            <a:endParaRPr lang="en-US" sz="2000" baseline="31746">
              <a:solidFill>
                <a:srgbClr val="003A71"/>
              </a:solidFill>
              <a:latin typeface="Arial Black"/>
              <a:cs typeface="Arial Black"/>
            </a:endParaRPr>
          </a:p>
        </p:txBody>
      </p:sp>
      <p:sp>
        <p:nvSpPr>
          <p:cNvPr id="10" name="TextBox 9">
            <a:extLst>
              <a:ext uri="{FF2B5EF4-FFF2-40B4-BE49-F238E27FC236}">
                <a16:creationId xmlns:a16="http://schemas.microsoft.com/office/drawing/2014/main" id="{DEB653F1-2A78-9C7C-B959-AD4E6B84B92C}"/>
              </a:ext>
            </a:extLst>
          </p:cNvPr>
          <p:cNvSpPr txBox="1"/>
          <p:nvPr/>
        </p:nvSpPr>
        <p:spPr>
          <a:xfrm>
            <a:off x="979867" y="3982948"/>
            <a:ext cx="2042359" cy="276999"/>
          </a:xfrm>
          <a:prstGeom prst="rect">
            <a:avLst/>
          </a:prstGeom>
          <a:noFill/>
        </p:spPr>
        <p:txBody>
          <a:bodyPr wrap="square" rtlCol="0">
            <a:spAutoFit/>
          </a:bodyPr>
          <a:lstStyle/>
          <a:p>
            <a:pPr algn="ctr" defTabSz="914258"/>
            <a:r>
              <a:rPr lang="en-US" sz="1200">
                <a:solidFill>
                  <a:srgbClr val="003B70"/>
                </a:solidFill>
                <a:latin typeface="Arial" panose="020B0604020202020204" pitchFamily="34" charset="0"/>
                <a:cs typeface="Arial" panose="020B0604020202020204" pitchFamily="34" charset="0"/>
              </a:rPr>
              <a:t>Kaiser Permanente</a:t>
            </a:r>
            <a:r>
              <a:rPr lang="en-US" sz="1200" baseline="30000">
                <a:solidFill>
                  <a:srgbClr val="003B70"/>
                </a:solidFill>
                <a:latin typeface="Arial" panose="020B0604020202020204" pitchFamily="34" charset="0"/>
                <a:cs typeface="Arial" panose="020B0604020202020204" pitchFamily="34" charset="0"/>
              </a:rPr>
              <a:t>1</a:t>
            </a:r>
            <a:endParaRPr lang="en-US" sz="1200" b="1" baseline="30000">
              <a:solidFill>
                <a:srgbClr val="164677"/>
              </a:solidFill>
              <a:latin typeface="Arial Black" panose="020B0604020202020204" pitchFamily="34" charset="0"/>
              <a:cs typeface="Arial Black" panose="020B0604020202020204" pitchFamily="34" charset="0"/>
            </a:endParaRPr>
          </a:p>
        </p:txBody>
      </p:sp>
      <p:sp>
        <p:nvSpPr>
          <p:cNvPr id="11" name="object 34">
            <a:extLst>
              <a:ext uri="{FF2B5EF4-FFF2-40B4-BE49-F238E27FC236}">
                <a16:creationId xmlns:a16="http://schemas.microsoft.com/office/drawing/2014/main" id="{D5E48B2D-F01E-A5F4-09C4-11FC0ACEAEFF}"/>
              </a:ext>
            </a:extLst>
          </p:cNvPr>
          <p:cNvSpPr txBox="1"/>
          <p:nvPr/>
        </p:nvSpPr>
        <p:spPr>
          <a:xfrm>
            <a:off x="3595049" y="4763487"/>
            <a:ext cx="1133886" cy="320601"/>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kumimoji="0" lang="en-US" sz="2000" b="0" i="0" u="none" strike="noStrike" kern="1200" cap="none" spc="0" normalizeH="0" baseline="0" noProof="0">
                <a:ln>
                  <a:noFill/>
                </a:ln>
                <a:solidFill>
                  <a:srgbClr val="CF4617"/>
                </a:solidFill>
                <a:effectLst/>
                <a:uLnTx/>
                <a:uFillTx/>
                <a:latin typeface="Arial Black"/>
                <a:cs typeface="Arial Black"/>
              </a:rPr>
              <a:t>51%</a:t>
            </a:r>
            <a:endParaRPr kumimoji="0" lang="en-US" sz="2000" b="0" i="0" u="none" strike="noStrike" kern="1200" cap="none" spc="0" normalizeH="0" baseline="31746" noProof="0">
              <a:ln>
                <a:noFill/>
              </a:ln>
              <a:solidFill>
                <a:srgbClr val="CF4617"/>
              </a:solidFill>
              <a:effectLst/>
              <a:uLnTx/>
              <a:uFillTx/>
              <a:latin typeface="Arial Black"/>
              <a:cs typeface="Arial Black"/>
            </a:endParaRPr>
          </a:p>
        </p:txBody>
      </p:sp>
      <p:sp>
        <p:nvSpPr>
          <p:cNvPr id="12" name="Text Placeholder 34">
            <a:extLst>
              <a:ext uri="{FF2B5EF4-FFF2-40B4-BE49-F238E27FC236}">
                <a16:creationId xmlns:a16="http://schemas.microsoft.com/office/drawing/2014/main" id="{867F46D7-7A44-DB68-2A7D-605FD3AD189B}"/>
              </a:ext>
            </a:extLst>
          </p:cNvPr>
          <p:cNvSpPr>
            <a:spLocks noGrp="1"/>
          </p:cNvSpPr>
          <p:nvPr>
            <p:ph type="body" sz="quarter" idx="12"/>
          </p:nvPr>
        </p:nvSpPr>
        <p:spPr>
          <a:xfrm>
            <a:off x="979867" y="645380"/>
            <a:ext cx="9600107" cy="1100936"/>
          </a:xfrm>
        </p:spPr>
        <p:txBody>
          <a:bodyPr/>
          <a:lstStyle/>
          <a:p>
            <a:pPr>
              <a:lnSpc>
                <a:spcPct val="100000"/>
              </a:lnSpc>
            </a:pPr>
            <a:r>
              <a:rPr lang="en-US" sz="3200" dirty="0">
                <a:latin typeface="Arial" panose="020B0604020202020204" pitchFamily="34" charset="0"/>
                <a:cs typeface="Arial" panose="020B0604020202020204" pitchFamily="34" charset="0"/>
              </a:rPr>
              <a:t>Improving care experience and outcomes: Same-day, joint-replacement program</a:t>
            </a:r>
          </a:p>
        </p:txBody>
      </p:sp>
      <p:sp>
        <p:nvSpPr>
          <p:cNvPr id="14" name="Content Placeholder 4">
            <a:extLst>
              <a:ext uri="{FF2B5EF4-FFF2-40B4-BE49-F238E27FC236}">
                <a16:creationId xmlns:a16="http://schemas.microsoft.com/office/drawing/2014/main" id="{702EA935-2F71-A05C-0C21-EA36C35563C5}"/>
              </a:ext>
            </a:extLst>
          </p:cNvPr>
          <p:cNvSpPr txBox="1">
            <a:spLocks/>
          </p:cNvSpPr>
          <p:nvPr/>
        </p:nvSpPr>
        <p:spPr>
          <a:xfrm>
            <a:off x="966191" y="1821160"/>
            <a:ext cx="8864757" cy="491444"/>
          </a:xfrm>
          <a:prstGeom prst="rect">
            <a:avLst/>
          </a:prstGeom>
        </p:spPr>
        <p:txBody>
          <a:bodyPr lIns="91440" tIns="45720" rIns="91440" bIns="45720" anchor="t"/>
          <a:lstStyle>
            <a:lvl1pPr marL="0" indent="0" algn="l" defTabSz="914355" rtl="0" eaLnBrk="1" latinLnBrk="0" hangingPunct="1">
              <a:lnSpc>
                <a:spcPts val="2200"/>
              </a:lnSpc>
              <a:spcBef>
                <a:spcPts val="11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dirty="0">
                <a:solidFill>
                  <a:srgbClr val="003A71"/>
                </a:solidFill>
                <a:effectLst/>
                <a:ea typeface="Calibri" panose="020F0502020204030204" pitchFamily="34" charset="0"/>
              </a:rPr>
              <a:t>In many cases, patients can receive same-day procedures — including elective total hip and knee joint replacement — so that they can recover safely and comfortably at home. </a:t>
            </a:r>
          </a:p>
        </p:txBody>
      </p:sp>
      <p:sp>
        <p:nvSpPr>
          <p:cNvPr id="16" name="TextBox 15">
            <a:extLst>
              <a:ext uri="{FF2B5EF4-FFF2-40B4-BE49-F238E27FC236}">
                <a16:creationId xmlns:a16="http://schemas.microsoft.com/office/drawing/2014/main" id="{A6F47BD2-97A0-DAC6-16D4-423CC94D1C17}"/>
              </a:ext>
            </a:extLst>
          </p:cNvPr>
          <p:cNvSpPr txBox="1"/>
          <p:nvPr/>
        </p:nvSpPr>
        <p:spPr>
          <a:xfrm>
            <a:off x="979867" y="6166665"/>
            <a:ext cx="8208737" cy="338554"/>
          </a:xfrm>
          <a:prstGeom prst="rect">
            <a:avLst/>
          </a:prstGeom>
          <a:noFill/>
        </p:spPr>
        <p:txBody>
          <a:bodyPr wrap="square">
            <a:spAutoFit/>
          </a:bodyPr>
          <a:lstStyle/>
          <a:p>
            <a:r>
              <a:rPr lang="en-US" sz="800" b="1" i="0" u="none" strike="noStrike" dirty="0">
                <a:solidFill>
                  <a:srgbClr val="002060"/>
                </a:solidFill>
                <a:effectLst/>
                <a:latin typeface="Arial" panose="020B0604020202020204" pitchFamily="34" charset="0"/>
                <a:cs typeface="Arial" panose="020B0604020202020204" pitchFamily="34" charset="0"/>
              </a:rPr>
              <a:t>1.</a:t>
            </a:r>
            <a:r>
              <a:rPr lang="en-US" sz="800" b="0" i="0" u="none" strike="noStrike" dirty="0">
                <a:solidFill>
                  <a:srgbClr val="002060"/>
                </a:solidFill>
                <a:effectLst/>
                <a:latin typeface="Arial" panose="020B0604020202020204" pitchFamily="34" charset="0"/>
                <a:cs typeface="Arial" panose="020B0604020202020204" pitchFamily="34" charset="0"/>
              </a:rPr>
              <a:t> </a:t>
            </a:r>
            <a:r>
              <a:rPr lang="en-US" sz="800" b="0" i="0" dirty="0" err="1">
                <a:solidFill>
                  <a:srgbClr val="002060"/>
                </a:solidFill>
                <a:effectLst/>
                <a:latin typeface="Arial" panose="020B0604020202020204" pitchFamily="34" charset="0"/>
                <a:cs typeface="Arial" panose="020B0604020202020204" pitchFamily="34" charset="0"/>
              </a:rPr>
              <a:t>Koplan</a:t>
            </a:r>
            <a:r>
              <a:rPr lang="en-US" sz="800" b="0" i="0" dirty="0">
                <a:solidFill>
                  <a:srgbClr val="002060"/>
                </a:solidFill>
                <a:effectLst/>
                <a:latin typeface="Arial" panose="020B0604020202020204" pitchFamily="34" charset="0"/>
                <a:cs typeface="Arial" panose="020B0604020202020204" pitchFamily="34" charset="0"/>
              </a:rPr>
              <a:t> et al., </a:t>
            </a:r>
            <a:r>
              <a:rPr lang="en-US" sz="800" b="0" i="1" dirty="0">
                <a:solidFill>
                  <a:srgbClr val="002060"/>
                </a:solidFill>
                <a:effectLst/>
                <a:latin typeface="Arial" panose="020B0604020202020204" pitchFamily="34" charset="0"/>
                <a:cs typeface="Arial" panose="020B0604020202020204" pitchFamily="34" charset="0"/>
              </a:rPr>
              <a:t>NEJM Catalyst</a:t>
            </a:r>
            <a:r>
              <a:rPr lang="en-US" sz="800" b="0" i="0" dirty="0">
                <a:solidFill>
                  <a:srgbClr val="002060"/>
                </a:solidFill>
                <a:effectLst/>
                <a:latin typeface="Arial" panose="020B0604020202020204" pitchFamily="34" charset="0"/>
                <a:cs typeface="Arial" panose="020B0604020202020204" pitchFamily="34" charset="0"/>
              </a:rPr>
              <a:t>, February 2021. </a:t>
            </a:r>
            <a:r>
              <a:rPr lang="en-US" sz="800" b="1" dirty="0">
                <a:solidFill>
                  <a:srgbClr val="002060"/>
                </a:solidFill>
                <a:latin typeface="Arial" panose="020B0604020202020204" pitchFamily="34" charset="0"/>
                <a:cs typeface="Arial" panose="020B0604020202020204" pitchFamily="34" charset="0"/>
              </a:rPr>
              <a:t>2</a:t>
            </a:r>
            <a:r>
              <a:rPr lang="en-US" sz="800" b="1" i="0" u="none" strike="noStrike" dirty="0">
                <a:solidFill>
                  <a:srgbClr val="002060"/>
                </a:solidFill>
                <a:effectLst/>
                <a:latin typeface="Arial" panose="020B0604020202020204" pitchFamily="34" charset="0"/>
                <a:cs typeface="Arial" panose="020B0604020202020204" pitchFamily="34" charset="0"/>
              </a:rPr>
              <a:t>.</a:t>
            </a:r>
            <a:r>
              <a:rPr lang="en-US" sz="800" b="0" i="0" u="none" strike="noStrike" dirty="0">
                <a:solidFill>
                  <a:srgbClr val="002060"/>
                </a:solidFill>
                <a:effectLst/>
                <a:latin typeface="Arial" panose="020B0604020202020204" pitchFamily="34" charset="0"/>
                <a:cs typeface="Arial" panose="020B0604020202020204" pitchFamily="34" charset="0"/>
              </a:rPr>
              <a:t> </a:t>
            </a:r>
            <a:r>
              <a:rPr lang="en-US" sz="800" b="0" i="1" dirty="0" err="1">
                <a:solidFill>
                  <a:srgbClr val="002060"/>
                </a:solidFill>
                <a:effectLst/>
                <a:latin typeface="Arial" panose="020B0604020202020204" pitchFamily="34" charset="0"/>
                <a:cs typeface="Arial" panose="020B0604020202020204" pitchFamily="34" charset="0"/>
              </a:rPr>
              <a:t>OrthoInfo</a:t>
            </a:r>
            <a:r>
              <a:rPr lang="en-US" sz="800" b="0" i="1" dirty="0">
                <a:solidFill>
                  <a:srgbClr val="002060"/>
                </a:solidFill>
                <a:effectLst/>
                <a:latin typeface="Arial" panose="020B0604020202020204" pitchFamily="34" charset="0"/>
                <a:cs typeface="Arial" panose="020B0604020202020204" pitchFamily="34" charset="0"/>
              </a:rPr>
              <a:t>, </a:t>
            </a:r>
            <a:r>
              <a:rPr lang="en-US" sz="800" b="0" i="0" dirty="0">
                <a:solidFill>
                  <a:srgbClr val="002060"/>
                </a:solidFill>
                <a:effectLst/>
                <a:latin typeface="Arial" panose="020B0604020202020204" pitchFamily="34" charset="0"/>
                <a:cs typeface="Arial" panose="020B0604020202020204" pitchFamily="34" charset="0"/>
              </a:rPr>
              <a:t>October, 27, 2023.</a:t>
            </a:r>
            <a:r>
              <a:rPr lang="en-US" sz="800" b="0" i="0" u="none" strike="noStrike" dirty="0">
                <a:solidFill>
                  <a:srgbClr val="002060"/>
                </a:solidFill>
                <a:effectLst/>
                <a:latin typeface="Arial" panose="020B0604020202020204" pitchFamily="34" charset="0"/>
                <a:cs typeface="Arial" panose="020B0604020202020204" pitchFamily="34" charset="0"/>
              </a:rPr>
              <a:t> </a:t>
            </a:r>
            <a:r>
              <a:rPr lang="en-US" sz="800" b="1" dirty="0">
                <a:solidFill>
                  <a:srgbClr val="002060"/>
                </a:solidFill>
                <a:latin typeface="Arial" panose="020B0604020202020204" pitchFamily="34" charset="0"/>
                <a:cs typeface="Arial" panose="020B0604020202020204" pitchFamily="34" charset="0"/>
              </a:rPr>
              <a:t>3</a:t>
            </a:r>
            <a:r>
              <a:rPr lang="en-US" sz="800" b="1" i="0" u="none" strike="noStrike" dirty="0">
                <a:solidFill>
                  <a:srgbClr val="002060"/>
                </a:solidFill>
                <a:effectLst/>
                <a:latin typeface="Arial" panose="020B0604020202020204" pitchFamily="34" charset="0"/>
                <a:cs typeface="Arial" panose="020B0604020202020204" pitchFamily="34" charset="0"/>
              </a:rPr>
              <a:t>.</a:t>
            </a:r>
            <a:r>
              <a:rPr lang="en-US" sz="800" b="0" i="0" u="none" strike="noStrike" dirty="0">
                <a:solidFill>
                  <a:srgbClr val="002060"/>
                </a:solidFill>
                <a:effectLst/>
                <a:latin typeface="Arial" panose="020B0604020202020204" pitchFamily="34" charset="0"/>
                <a:cs typeface="Arial" panose="020B0604020202020204" pitchFamily="34" charset="0"/>
              </a:rPr>
              <a:t> Kaiser Permanente internal data, Northern California. </a:t>
            </a:r>
          </a:p>
          <a:p>
            <a:r>
              <a:rPr lang="en-US" sz="800" b="1" i="0" u="none" strike="noStrike" dirty="0">
                <a:solidFill>
                  <a:srgbClr val="002060"/>
                </a:solidFill>
                <a:effectLst/>
                <a:latin typeface="Arial" panose="020B0604020202020204" pitchFamily="34" charset="0"/>
                <a:cs typeface="Arial" panose="020B0604020202020204" pitchFamily="34" charset="0"/>
              </a:rPr>
              <a:t>4. </a:t>
            </a:r>
            <a:r>
              <a:rPr lang="en-US" sz="800" dirty="0">
                <a:solidFill>
                  <a:srgbClr val="002060"/>
                </a:solidFill>
                <a:effectLst/>
                <a:latin typeface="Arial" panose="020B0604020202020204" pitchFamily="34" charset="0"/>
                <a:ea typeface="Calibri" panose="020F0502020204030204" pitchFamily="34" charset="0"/>
                <a:cs typeface="Arial" panose="020B0604020202020204" pitchFamily="34" charset="0"/>
              </a:rPr>
              <a:t>Agency for Healthcare Research and Quality, September 2023. </a:t>
            </a:r>
            <a:endParaRPr lang="en-US" sz="800"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21A00AE-E81E-D444-AB92-519F85093080}"/>
              </a:ext>
            </a:extLst>
          </p:cNvPr>
          <p:cNvSpPr txBox="1"/>
          <p:nvPr/>
        </p:nvSpPr>
        <p:spPr>
          <a:xfrm>
            <a:off x="983995" y="3056635"/>
            <a:ext cx="4345006" cy="646331"/>
          </a:xfrm>
          <a:prstGeom prst="rect">
            <a:avLst/>
          </a:prstGeom>
          <a:noFill/>
        </p:spPr>
        <p:txBody>
          <a:bodyPr wrap="square">
            <a:spAutoFit/>
          </a:bodyPr>
          <a:lstStyle/>
          <a:p>
            <a:r>
              <a:rPr lang="en-US" sz="1200">
                <a:solidFill>
                  <a:srgbClr val="002060"/>
                </a:solidFill>
                <a:latin typeface="Arial" panose="020B0604020202020204" pitchFamily="34" charset="0"/>
                <a:cs typeface="Arial" panose="020B0604020202020204" pitchFamily="34" charset="0"/>
              </a:rPr>
              <a:t>Members undergoing same-day elective total hip or knee joint replacement versus surgeries with overnight hospital stays </a:t>
            </a:r>
            <a:r>
              <a:rPr lang="en-US" sz="1200" b="1">
                <a:solidFill>
                  <a:srgbClr val="002060"/>
                </a:solidFill>
                <a:latin typeface="Arial" panose="020B0604020202020204" pitchFamily="34" charset="0"/>
                <a:cs typeface="Arial" panose="020B0604020202020204" pitchFamily="34" charset="0"/>
              </a:rPr>
              <a:t>increased from 7% to about 80%.</a:t>
            </a:r>
            <a:endParaRPr lang="en-US" sz="1200" b="1" baseline="30000">
              <a:solidFill>
                <a:srgbClr val="00206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B60F163-F003-2FE3-DF59-32D6800EF0B2}"/>
              </a:ext>
            </a:extLst>
          </p:cNvPr>
          <p:cNvSpPr/>
          <p:nvPr/>
        </p:nvSpPr>
        <p:spPr>
          <a:xfrm>
            <a:off x="971096" y="5291670"/>
            <a:ext cx="10209963" cy="584775"/>
          </a:xfrm>
          <a:prstGeom prst="rect">
            <a:avLst/>
          </a:prstGeom>
        </p:spPr>
        <p:txBody>
          <a:bodyPr wrap="square">
            <a:spAutoFit/>
          </a:bodyPr>
          <a:lstStyle/>
          <a:p>
            <a:pPr defTabSz="914115">
              <a:defRPr/>
            </a:pPr>
            <a:r>
              <a:rPr lang="en-US" sz="1600" b="1" dirty="0">
                <a:solidFill>
                  <a:srgbClr val="D0491A"/>
                </a:solidFill>
                <a:latin typeface="Arial" panose="020B0604020202020204" pitchFamily="34" charset="0"/>
                <a:cs typeface="Arial" panose="020B0604020202020204" pitchFamily="34" charset="0"/>
              </a:rPr>
              <a:t>Why it matters: </a:t>
            </a:r>
            <a:r>
              <a:rPr lang="en-US" sz="1600" dirty="0">
                <a:solidFill>
                  <a:srgbClr val="D0491A"/>
                </a:solidFill>
                <a:latin typeface="Arial" panose="020B0604020202020204" pitchFamily="34" charset="0"/>
                <a:cs typeface="Arial" panose="020B0604020202020204" pitchFamily="34" charset="0"/>
              </a:rPr>
              <a:t>The cost of a hospital admission in the U.S. averages $14,500.</a:t>
            </a:r>
            <a:r>
              <a:rPr lang="en-US" sz="1600" baseline="30000" dirty="0">
                <a:solidFill>
                  <a:srgbClr val="D0491A"/>
                </a:solidFill>
                <a:latin typeface="Arial" panose="020B0604020202020204" pitchFamily="34" charset="0"/>
                <a:cs typeface="Arial" panose="020B0604020202020204" pitchFamily="34" charset="0"/>
              </a:rPr>
              <a:t>4</a:t>
            </a:r>
            <a:r>
              <a:rPr lang="en-US" sz="1600" dirty="0">
                <a:solidFill>
                  <a:srgbClr val="D0491A"/>
                </a:solidFill>
                <a:latin typeface="Arial" panose="020B0604020202020204" pitchFamily="34" charset="0"/>
                <a:cs typeface="Arial" panose="020B0604020202020204" pitchFamily="34" charset="0"/>
              </a:rPr>
              <a:t> When appropriate, same-day procedures can help your employees and your business avoid the cost of unnecessary inpatient stays.</a:t>
            </a:r>
            <a:endParaRPr kumimoji="0" lang="en-US" sz="1600" i="0" u="none" strike="noStrike" kern="1200" cap="none" spc="0" normalizeH="0" baseline="30000" noProof="0" dirty="0">
              <a:ln>
                <a:noFill/>
              </a:ln>
              <a:solidFill>
                <a:srgbClr val="D0491A"/>
              </a:solidFill>
              <a:effectLst/>
              <a:uLnTx/>
              <a:uFillTx/>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B07BF178-3781-8A55-070D-CB2A65B754DD}"/>
              </a:ext>
            </a:extLst>
          </p:cNvPr>
          <p:cNvCxnSpPr>
            <a:cxnSpLocks/>
          </p:cNvCxnSpPr>
          <p:nvPr/>
        </p:nvCxnSpPr>
        <p:spPr>
          <a:xfrm>
            <a:off x="5539686" y="3103978"/>
            <a:ext cx="0" cy="1877184"/>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8FD1647-ADB5-8710-ABD7-09E899801C5D}"/>
              </a:ext>
            </a:extLst>
          </p:cNvPr>
          <p:cNvSpPr txBox="1"/>
          <p:nvPr/>
        </p:nvSpPr>
        <p:spPr>
          <a:xfrm>
            <a:off x="992798" y="2695222"/>
            <a:ext cx="2838422" cy="307777"/>
          </a:xfrm>
          <a:prstGeom prst="rect">
            <a:avLst/>
          </a:prstGeom>
          <a:noFill/>
        </p:spPr>
        <p:txBody>
          <a:bodyPr wrap="square">
            <a:spAutoFit/>
          </a:bodyPr>
          <a:lstStyle/>
          <a:p>
            <a:r>
              <a:rPr lang="en-US" sz="1400" b="1" dirty="0">
                <a:solidFill>
                  <a:srgbClr val="002060"/>
                </a:solidFill>
                <a:latin typeface="Arial" panose="020B0604020202020204" pitchFamily="34" charset="0"/>
                <a:cs typeface="Arial" panose="020B0604020202020204" pitchFamily="34" charset="0"/>
              </a:rPr>
              <a:t>From 2016 through 2020 </a:t>
            </a:r>
            <a:endParaRPr lang="en-US" sz="1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781C2B-EB39-9376-21B9-9417DF08CA20}"/>
              </a:ext>
            </a:extLst>
          </p:cNvPr>
          <p:cNvSpPr txBox="1"/>
          <p:nvPr/>
        </p:nvSpPr>
        <p:spPr>
          <a:xfrm>
            <a:off x="5948453" y="3074834"/>
            <a:ext cx="4154917" cy="1750864"/>
          </a:xfrm>
          <a:prstGeom prst="rect">
            <a:avLst/>
          </a:prstGeom>
          <a:noFill/>
        </p:spPr>
        <p:txBody>
          <a:bodyPr wrap="square">
            <a:spAutoFit/>
          </a:bodyPr>
          <a:lstStyle/>
          <a:p>
            <a:r>
              <a:rPr lang="en-US" sz="1200" b="1" dirty="0">
                <a:solidFill>
                  <a:srgbClr val="002060"/>
                </a:solidFill>
                <a:latin typeface="Arial" panose="020B0604020202020204" pitchFamily="34" charset="0"/>
                <a:cs typeface="Arial" panose="020B0604020202020204" pitchFamily="34" charset="0"/>
              </a:rPr>
              <a:t>Our patients with same-day procedures experienced:</a:t>
            </a:r>
            <a:r>
              <a:rPr lang="en-US" sz="1200" b="1" baseline="30000" dirty="0">
                <a:solidFill>
                  <a:srgbClr val="002060"/>
                </a:solidFill>
                <a:latin typeface="Arial" panose="020B0604020202020204" pitchFamily="34" charset="0"/>
                <a:cs typeface="Arial" panose="020B0604020202020204" pitchFamily="34" charset="0"/>
              </a:rPr>
              <a:t>3</a:t>
            </a:r>
          </a:p>
          <a:p>
            <a:endParaRPr lang="en-US" sz="1200" b="1" baseline="30000" dirty="0">
              <a:solidFill>
                <a:srgbClr val="002060"/>
              </a:solidFill>
              <a:latin typeface="Arial" panose="020B0604020202020204" pitchFamily="34" charset="0"/>
              <a:cs typeface="Arial" panose="020B0604020202020204" pitchFamily="34" charset="0"/>
            </a:endParaRPr>
          </a:p>
          <a:p>
            <a:pPr lvl="1">
              <a:lnSpc>
                <a:spcPct val="150000"/>
              </a:lnSpc>
            </a:pPr>
            <a:r>
              <a:rPr lang="en-US" sz="1200" b="1" dirty="0">
                <a:solidFill>
                  <a:srgbClr val="002060"/>
                </a:solidFill>
                <a:effectLst/>
                <a:latin typeface="Arial" panose="020B0604020202020204" pitchFamily="34" charset="0"/>
                <a:cs typeface="Arial" panose="020B0604020202020204" pitchFamily="34" charset="0"/>
              </a:rPr>
              <a:t>27,000+ </a:t>
            </a:r>
            <a:r>
              <a:rPr lang="en-US" sz="1200" b="1" dirty="0">
                <a:solidFill>
                  <a:srgbClr val="002060"/>
                </a:solidFill>
                <a:latin typeface="Arial" panose="020B0604020202020204" pitchFamily="34" charset="0"/>
                <a:cs typeface="Arial" panose="020B0604020202020204" pitchFamily="34" charset="0"/>
              </a:rPr>
              <a:t>fewer</a:t>
            </a:r>
            <a:r>
              <a:rPr lang="en-US" sz="1200" b="1" dirty="0">
                <a:solidFill>
                  <a:srgbClr val="002060"/>
                </a:solidFill>
                <a:effectLst/>
                <a:latin typeface="Arial" panose="020B0604020202020204" pitchFamily="34" charset="0"/>
                <a:cs typeface="Arial" panose="020B0604020202020204" pitchFamily="34" charset="0"/>
              </a:rPr>
              <a:t> </a:t>
            </a:r>
            <a:r>
              <a:rPr lang="en-US" sz="1200" dirty="0">
                <a:solidFill>
                  <a:srgbClr val="002060"/>
                </a:solidFill>
                <a:effectLst/>
                <a:latin typeface="Arial" panose="020B0604020202020204" pitchFamily="34" charset="0"/>
                <a:cs typeface="Arial" panose="020B0604020202020204" pitchFamily="34" charset="0"/>
              </a:rPr>
              <a:t>overnight stays</a:t>
            </a:r>
          </a:p>
          <a:p>
            <a:pPr lvl="1">
              <a:lnSpc>
                <a:spcPct val="150000"/>
              </a:lnSpc>
            </a:pPr>
            <a:endParaRPr lang="en-US" sz="1200" dirty="0">
              <a:solidFill>
                <a:srgbClr val="002060"/>
              </a:solidFill>
              <a:effectLst/>
              <a:latin typeface="Arial" panose="020B0604020202020204" pitchFamily="34" charset="0"/>
              <a:cs typeface="Arial" panose="020B0604020202020204" pitchFamily="34" charset="0"/>
            </a:endParaRPr>
          </a:p>
          <a:p>
            <a:pPr lvl="1">
              <a:lnSpc>
                <a:spcPct val="150000"/>
              </a:lnSpc>
            </a:pPr>
            <a:r>
              <a:rPr lang="en-US" sz="1200" b="1" dirty="0">
                <a:solidFill>
                  <a:srgbClr val="002060"/>
                </a:solidFill>
                <a:effectLst/>
                <a:latin typeface="Arial" panose="020B0604020202020204" pitchFamily="34" charset="0"/>
                <a:cs typeface="Arial" panose="020B0604020202020204" pitchFamily="34" charset="0"/>
              </a:rPr>
              <a:t>Fewer </a:t>
            </a:r>
            <a:r>
              <a:rPr lang="en-US" sz="1200" dirty="0">
                <a:solidFill>
                  <a:srgbClr val="002060"/>
                </a:solidFill>
                <a:effectLst/>
                <a:latin typeface="Arial" panose="020B0604020202020204" pitchFamily="34" charset="0"/>
                <a:cs typeface="Arial" panose="020B0604020202020204" pitchFamily="34" charset="0"/>
              </a:rPr>
              <a:t>readmissions and emergency visits </a:t>
            </a:r>
            <a:br>
              <a:rPr lang="en-US" sz="1200" dirty="0">
                <a:solidFill>
                  <a:srgbClr val="002060"/>
                </a:solidFill>
                <a:effectLst/>
                <a:latin typeface="Arial" panose="020B0604020202020204" pitchFamily="34" charset="0"/>
                <a:cs typeface="Arial" panose="020B0604020202020204" pitchFamily="34" charset="0"/>
              </a:rPr>
            </a:br>
            <a:endParaRPr lang="en-US" sz="1200" dirty="0">
              <a:solidFill>
                <a:srgbClr val="002060"/>
              </a:solidFill>
              <a:effectLst/>
              <a:latin typeface="Arial" panose="020B0604020202020204" pitchFamily="34" charset="0"/>
              <a:cs typeface="Arial" panose="020B0604020202020204" pitchFamily="34" charset="0"/>
            </a:endParaRPr>
          </a:p>
          <a:p>
            <a:pPr lvl="1">
              <a:lnSpc>
                <a:spcPct val="150000"/>
              </a:lnSpc>
            </a:pPr>
            <a:r>
              <a:rPr lang="en-US" sz="1200" b="1" dirty="0">
                <a:solidFill>
                  <a:srgbClr val="002060"/>
                </a:solidFill>
                <a:effectLst/>
                <a:latin typeface="Arial" panose="020B0604020202020204" pitchFamily="34" charset="0"/>
                <a:cs typeface="Arial" panose="020B0604020202020204" pitchFamily="34" charset="0"/>
              </a:rPr>
              <a:t>Higher</a:t>
            </a:r>
            <a:r>
              <a:rPr lang="en-US" sz="1200" dirty="0">
                <a:solidFill>
                  <a:srgbClr val="002060"/>
                </a:solidFill>
                <a:effectLst/>
                <a:latin typeface="Arial" panose="020B0604020202020204" pitchFamily="34" charset="0"/>
                <a:cs typeface="Arial" panose="020B0604020202020204" pitchFamily="34" charset="0"/>
              </a:rPr>
              <a:t> satisfaction with overall care</a:t>
            </a:r>
          </a:p>
        </p:txBody>
      </p:sp>
      <p:pic>
        <p:nvPicPr>
          <p:cNvPr id="3" name="Picture 2">
            <a:extLst>
              <a:ext uri="{FF2B5EF4-FFF2-40B4-BE49-F238E27FC236}">
                <a16:creationId xmlns:a16="http://schemas.microsoft.com/office/drawing/2014/main" id="{427D4EF9-4829-4923-B7B8-B4CB7F696EFA}"/>
              </a:ext>
            </a:extLst>
          </p:cNvPr>
          <p:cNvPicPr>
            <a:picLocks noChangeAspect="1"/>
          </p:cNvPicPr>
          <p:nvPr/>
        </p:nvPicPr>
        <p:blipFill>
          <a:blip r:embed="rId5"/>
          <a:stretch>
            <a:fillRect/>
          </a:stretch>
        </p:blipFill>
        <p:spPr>
          <a:xfrm>
            <a:off x="5988029" y="3351509"/>
            <a:ext cx="445353" cy="445353"/>
          </a:xfrm>
          <a:prstGeom prst="rect">
            <a:avLst/>
          </a:prstGeom>
        </p:spPr>
      </p:pic>
      <p:pic>
        <p:nvPicPr>
          <p:cNvPr id="5" name="Picture 4">
            <a:extLst>
              <a:ext uri="{FF2B5EF4-FFF2-40B4-BE49-F238E27FC236}">
                <a16:creationId xmlns:a16="http://schemas.microsoft.com/office/drawing/2014/main" id="{AA224278-F137-3E78-9DFA-822414C05A1C}"/>
              </a:ext>
            </a:extLst>
          </p:cNvPr>
          <p:cNvPicPr>
            <a:picLocks noChangeAspect="1"/>
          </p:cNvPicPr>
          <p:nvPr/>
        </p:nvPicPr>
        <p:blipFill>
          <a:blip r:embed="rId6"/>
          <a:stretch>
            <a:fillRect/>
          </a:stretch>
        </p:blipFill>
        <p:spPr>
          <a:xfrm>
            <a:off x="5988029" y="3904184"/>
            <a:ext cx="445353" cy="445353"/>
          </a:xfrm>
          <a:prstGeom prst="rect">
            <a:avLst/>
          </a:prstGeom>
        </p:spPr>
      </p:pic>
      <p:pic>
        <p:nvPicPr>
          <p:cNvPr id="6" name="Picture 5">
            <a:extLst>
              <a:ext uri="{FF2B5EF4-FFF2-40B4-BE49-F238E27FC236}">
                <a16:creationId xmlns:a16="http://schemas.microsoft.com/office/drawing/2014/main" id="{08A834FC-F809-5707-DDB2-6288204EA20C}"/>
              </a:ext>
            </a:extLst>
          </p:cNvPr>
          <p:cNvPicPr>
            <a:picLocks noChangeAspect="1"/>
          </p:cNvPicPr>
          <p:nvPr/>
        </p:nvPicPr>
        <p:blipFill>
          <a:blip r:embed="rId7"/>
          <a:stretch>
            <a:fillRect/>
          </a:stretch>
        </p:blipFill>
        <p:spPr>
          <a:xfrm>
            <a:off x="5988029" y="4456858"/>
            <a:ext cx="445353" cy="445353"/>
          </a:xfrm>
          <a:prstGeom prst="rect">
            <a:avLst/>
          </a:prstGeom>
        </p:spPr>
      </p:pic>
      <p:cxnSp>
        <p:nvCxnSpPr>
          <p:cNvPr id="9" name="Straight Connector 8">
            <a:extLst>
              <a:ext uri="{FF2B5EF4-FFF2-40B4-BE49-F238E27FC236}">
                <a16:creationId xmlns:a16="http://schemas.microsoft.com/office/drawing/2014/main" id="{E3C03DFC-BB56-1FAA-E5A6-0562DAD9C4AF}"/>
              </a:ext>
            </a:extLst>
          </p:cNvPr>
          <p:cNvCxnSpPr>
            <a:cxnSpLocks/>
          </p:cNvCxnSpPr>
          <p:nvPr/>
        </p:nvCxnSpPr>
        <p:spPr>
          <a:xfrm>
            <a:off x="1081124" y="5163253"/>
            <a:ext cx="9931152" cy="0"/>
          </a:xfrm>
          <a:prstGeom prst="line">
            <a:avLst/>
          </a:prstGeom>
          <a:ln w="38100" cap="rnd">
            <a:solidFill>
              <a:srgbClr val="D0491A"/>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5BCD88A-D738-1F45-450E-6BF591DF58D9}"/>
              </a:ext>
            </a:extLst>
          </p:cNvPr>
          <p:cNvSpPr/>
          <p:nvPr/>
        </p:nvSpPr>
        <p:spPr>
          <a:xfrm rot="5400000">
            <a:off x="-275020" y="1078693"/>
            <a:ext cx="802705" cy="252666"/>
          </a:xfrm>
          <a:prstGeom prst="rect">
            <a:avLst/>
          </a:prstGeom>
          <a:solidFill>
            <a:srgbClr val="0B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9ACE804C-E134-7EB3-A621-54A7B2A2B7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92300" y="6222262"/>
            <a:ext cx="2074985" cy="228600"/>
          </a:xfrm>
          <a:prstGeom prst="rect">
            <a:avLst/>
          </a:prstGeom>
        </p:spPr>
      </p:pic>
    </p:spTree>
    <p:extLst>
      <p:ext uri="{BB962C8B-B14F-4D97-AF65-F5344CB8AC3E}">
        <p14:creationId xmlns:p14="http://schemas.microsoft.com/office/powerpoint/2010/main" val="193356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6681-2B64-2A8E-AFAC-B93B11484A3D}"/>
            </a:ext>
          </a:extLst>
        </p:cNvPr>
        <p:cNvGrpSpPr/>
        <p:nvPr/>
      </p:nvGrpSpPr>
      <p:grpSpPr>
        <a:xfrm>
          <a:off x="0" y="0"/>
          <a:ext cx="0" cy="0"/>
          <a:chOff x="0" y="0"/>
          <a:chExt cx="0" cy="0"/>
        </a:xfrm>
      </p:grpSpPr>
      <p:sp>
        <p:nvSpPr>
          <p:cNvPr id="113" name="Rectangle 112">
            <a:extLst>
              <a:ext uri="{FF2B5EF4-FFF2-40B4-BE49-F238E27FC236}">
                <a16:creationId xmlns:a16="http://schemas.microsoft.com/office/drawing/2014/main" id="{4961A372-AB09-6E5C-771B-4800ACA63C07}"/>
              </a:ext>
            </a:extLst>
          </p:cNvPr>
          <p:cNvSpPr/>
          <p:nvPr/>
        </p:nvSpPr>
        <p:spPr>
          <a:xfrm>
            <a:off x="-806" y="0"/>
            <a:ext cx="12192806" cy="6858000"/>
          </a:xfrm>
          <a:prstGeom prst="rect">
            <a:avLst/>
          </a:prstGeom>
          <a:solidFill>
            <a:srgbClr val="FA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E2AC57D-BFC2-1F1B-EEF0-8EEA10101E03}"/>
              </a:ext>
            </a:extLst>
          </p:cNvPr>
          <p:cNvSpPr/>
          <p:nvPr/>
        </p:nvSpPr>
        <p:spPr>
          <a:xfrm rot="5400000">
            <a:off x="-16932" y="796748"/>
            <a:ext cx="286530" cy="252666"/>
          </a:xfrm>
          <a:prstGeom prst="rect">
            <a:avLst/>
          </a:prstGeom>
          <a:solidFill>
            <a:srgbClr val="0B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4">
            <a:extLst>
              <a:ext uri="{FF2B5EF4-FFF2-40B4-BE49-F238E27FC236}">
                <a16:creationId xmlns:a16="http://schemas.microsoft.com/office/drawing/2014/main" id="{CB0092E9-2DC4-6022-AC0E-E178C91E8BF7}"/>
              </a:ext>
            </a:extLst>
          </p:cNvPr>
          <p:cNvSpPr>
            <a:spLocks noGrp="1"/>
          </p:cNvSpPr>
          <p:nvPr>
            <p:ph type="body" sz="quarter" idx="12"/>
          </p:nvPr>
        </p:nvSpPr>
        <p:spPr>
          <a:xfrm>
            <a:off x="845811" y="607600"/>
            <a:ext cx="9387398" cy="599574"/>
          </a:xfrm>
        </p:spPr>
        <p:txBody>
          <a:bodyPr lIns="91440" tIns="45720" rIns="91440" bIns="45720" anchor="b">
            <a:normAutofit/>
          </a:bodyPr>
          <a:lstStyle/>
          <a:p>
            <a:pPr marL="0" indent="0">
              <a:lnSpc>
                <a:spcPct val="100000"/>
              </a:lnSpc>
              <a:spcBef>
                <a:spcPts val="0"/>
              </a:spcBef>
              <a:buNone/>
            </a:pPr>
            <a:r>
              <a:rPr lang="en-US" sz="3200" b="1" dirty="0">
                <a:solidFill>
                  <a:srgbClr val="003A71"/>
                </a:solidFill>
                <a:latin typeface="Arial" panose="020B0604020202020204" pitchFamily="34" charset="0"/>
                <a:cs typeface="Arial" panose="020B0604020202020204" pitchFamily="34" charset="0"/>
              </a:rPr>
              <a:t>Prioritizing safety and recovery outcomes</a:t>
            </a:r>
          </a:p>
        </p:txBody>
      </p:sp>
      <p:sp>
        <p:nvSpPr>
          <p:cNvPr id="11" name="Content Placeholder 4">
            <a:extLst>
              <a:ext uri="{FF2B5EF4-FFF2-40B4-BE49-F238E27FC236}">
                <a16:creationId xmlns:a16="http://schemas.microsoft.com/office/drawing/2014/main" id="{3858D4E3-2CDE-18B6-4DDD-75A347650ACF}"/>
              </a:ext>
            </a:extLst>
          </p:cNvPr>
          <p:cNvSpPr txBox="1">
            <a:spLocks/>
          </p:cNvSpPr>
          <p:nvPr/>
        </p:nvSpPr>
        <p:spPr>
          <a:xfrm>
            <a:off x="849262" y="1224554"/>
            <a:ext cx="10163013" cy="1151220"/>
          </a:xfrm>
          <a:prstGeom prst="rect">
            <a:avLst/>
          </a:prstGeom>
        </p:spPr>
        <p:txBody>
          <a:bodyPr lIns="91440" tIns="45720" rIns="91440" bIns="45720" anchor="t"/>
          <a:lstStyle>
            <a:lvl1pPr marL="0" indent="0" algn="l" defTabSz="914355" rtl="0" eaLnBrk="1" latinLnBrk="0" hangingPunct="1">
              <a:lnSpc>
                <a:spcPts val="2200"/>
              </a:lnSpc>
              <a:spcBef>
                <a:spcPts val="11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buSzPts val="1000"/>
              <a:tabLst>
                <a:tab pos="457200" algn="l"/>
              </a:tabLst>
              <a:defRPr/>
            </a:pPr>
            <a:r>
              <a:rPr lang="en-US" sz="1600" spc="-5" dirty="0">
                <a:solidFill>
                  <a:srgbClr val="003A71"/>
                </a:solidFill>
                <a:effectLst/>
              </a:rPr>
              <a:t>At Kaiser Permanente, your employees are in excellent hands. Postoperative infections can lead to longer hospital stays, costly follow-up surgery and treatment, and time away from work.</a:t>
            </a:r>
            <a:r>
              <a:rPr lang="en-US" sz="1600" spc="-5" baseline="30000" dirty="0">
                <a:solidFill>
                  <a:srgbClr val="003A71"/>
                </a:solidFill>
                <a:effectLst/>
              </a:rPr>
              <a:t>1</a:t>
            </a:r>
            <a:r>
              <a:rPr lang="en-US" sz="1600" spc="-5" dirty="0">
                <a:solidFill>
                  <a:srgbClr val="003A71"/>
                </a:solidFill>
                <a:effectLst/>
              </a:rPr>
              <a:t> But by standardizing best practices throughout our facilities, including infection prevention protocols, we’ve established consistently low infection rates among those who receive surgery for musculoskeletal conditions.  </a:t>
            </a:r>
            <a:endParaRPr lang="en-US" sz="1600" dirty="0">
              <a:solidFill>
                <a:srgbClr val="003A71"/>
              </a:solidFill>
              <a:effectLst/>
            </a:endParaRPr>
          </a:p>
        </p:txBody>
      </p:sp>
      <p:sp>
        <p:nvSpPr>
          <p:cNvPr id="15" name="TextBox 14">
            <a:extLst>
              <a:ext uri="{FF2B5EF4-FFF2-40B4-BE49-F238E27FC236}">
                <a16:creationId xmlns:a16="http://schemas.microsoft.com/office/drawing/2014/main" id="{B1256483-D72F-D381-7B80-66EC63C7028B}"/>
              </a:ext>
            </a:extLst>
          </p:cNvPr>
          <p:cNvSpPr txBox="1"/>
          <p:nvPr/>
        </p:nvSpPr>
        <p:spPr>
          <a:xfrm>
            <a:off x="767783" y="5980517"/>
            <a:ext cx="8090170" cy="507831"/>
          </a:xfrm>
          <a:prstGeom prst="rect">
            <a:avLst/>
          </a:prstGeom>
          <a:noFill/>
        </p:spPr>
        <p:txBody>
          <a:bodyPr wrap="square">
            <a:spAutoFit/>
          </a:bodyPr>
          <a:lstStyle/>
          <a:p>
            <a:pPr algn="l"/>
            <a:r>
              <a:rPr lang="en-US" sz="9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1. </a:t>
            </a:r>
            <a:r>
              <a:rPr lang="en-US" sz="9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Fehring</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 et al., </a:t>
            </a:r>
            <a:r>
              <a:rPr lang="en-US" sz="9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The Journal of Bone and Joint Surgery</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 July 15, 2020. </a:t>
            </a:r>
            <a:r>
              <a:rPr lang="en-US" sz="900" b="1" dirty="0">
                <a:solidFill>
                  <a:srgbClr val="002060"/>
                </a:solidFill>
                <a:latin typeface="Arial" panose="020B0604020202020204" pitchFamily="34" charset="0"/>
                <a:ea typeface="Calibri" panose="020F0502020204030204" pitchFamily="34" charset="0"/>
                <a:cs typeface="Arial" panose="020B0604020202020204" pitchFamily="34" charset="0"/>
              </a:rPr>
              <a:t>2</a:t>
            </a:r>
            <a:r>
              <a:rPr lang="en-US" sz="9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 Kaiser Permanente internal data, 2020.</a:t>
            </a:r>
            <a:r>
              <a:rPr lang="en-US" sz="9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3. </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Kaiser Permanente internal data, 2019. </a:t>
            </a:r>
            <a:r>
              <a:rPr lang="en-US" sz="900" b="1" dirty="0">
                <a:solidFill>
                  <a:srgbClr val="002060"/>
                </a:solidFill>
                <a:latin typeface="Arial" panose="020B0604020202020204" pitchFamily="34" charset="0"/>
                <a:ea typeface="Calibri" panose="020F0502020204030204" pitchFamily="34" charset="0"/>
                <a:cs typeface="Arial" panose="020B0604020202020204" pitchFamily="34" charset="0"/>
              </a:rPr>
              <a:t>4</a:t>
            </a:r>
            <a:r>
              <a:rPr lang="en-US" sz="9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Zhang et al., </a:t>
            </a:r>
            <a:r>
              <a:rPr lang="en-US" sz="9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Orthopaedic</a:t>
            </a:r>
            <a:r>
              <a:rPr lang="en-US" sz="9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Journal of Sports Medicine</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 October 13, 2023. </a:t>
            </a:r>
            <a:r>
              <a:rPr lang="en-US" sz="900" b="1" dirty="0">
                <a:solidFill>
                  <a:srgbClr val="002060"/>
                </a:solidFill>
                <a:latin typeface="Arial" panose="020B0604020202020204" pitchFamily="34" charset="0"/>
                <a:ea typeface="Calibri" panose="020F0502020204030204" pitchFamily="34" charset="0"/>
                <a:cs typeface="Arial" panose="020B0604020202020204" pitchFamily="34" charset="0"/>
              </a:rPr>
              <a:t>5</a:t>
            </a:r>
            <a:r>
              <a:rPr lang="en-US" sz="9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Kurtz et al., </a:t>
            </a:r>
            <a:r>
              <a:rPr lang="en-US" sz="9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The Journal of Arthroplasty</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 October 2018. </a:t>
            </a:r>
            <a:r>
              <a:rPr lang="en-US" sz="900" b="1" dirty="0">
                <a:solidFill>
                  <a:srgbClr val="002060"/>
                </a:solidFill>
                <a:latin typeface="Arial" panose="020B0604020202020204" pitchFamily="34" charset="0"/>
                <a:ea typeface="Calibri" panose="020F0502020204030204" pitchFamily="34" charset="0"/>
                <a:cs typeface="Arial" panose="020B0604020202020204" pitchFamily="34" charset="0"/>
              </a:rPr>
              <a:t>6</a:t>
            </a:r>
            <a:r>
              <a:rPr lang="en-US" sz="9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See note 4. </a:t>
            </a:r>
            <a:r>
              <a:rPr lang="en-US" sz="900" b="1" dirty="0">
                <a:solidFill>
                  <a:srgbClr val="002060"/>
                </a:solidFill>
                <a:latin typeface="Arial" panose="020B0604020202020204" pitchFamily="34" charset="0"/>
                <a:ea typeface="Calibri" panose="020F0502020204030204" pitchFamily="34" charset="0"/>
                <a:cs typeface="Arial" panose="020B0604020202020204" pitchFamily="34" charset="0"/>
              </a:rPr>
              <a:t>7</a:t>
            </a:r>
            <a:r>
              <a:rPr lang="en-US" sz="9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Stewart et al., </a:t>
            </a:r>
            <a:r>
              <a:rPr lang="en-US" sz="9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Surgical Infections</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August 2023. </a:t>
            </a:r>
            <a:r>
              <a:rPr lang="en-US" sz="900" b="1" dirty="0">
                <a:solidFill>
                  <a:srgbClr val="002060"/>
                </a:solidFill>
                <a:latin typeface="Arial" panose="020B0604020202020204" pitchFamily="34" charset="0"/>
                <a:ea typeface="Calibri" panose="020F0502020204030204" pitchFamily="34" charset="0"/>
                <a:cs typeface="Arial" panose="020B0604020202020204" pitchFamily="34" charset="0"/>
              </a:rPr>
              <a:t>8</a:t>
            </a:r>
            <a:r>
              <a:rPr lang="en-US" sz="9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Givens et al., </a:t>
            </a:r>
            <a:r>
              <a:rPr lang="en-US" sz="9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Journal of Shoulder and Elbow Surgery</a:t>
            </a:r>
            <a:r>
              <a:rPr lang="en-US" sz="900" dirty="0">
                <a:solidFill>
                  <a:srgbClr val="002060"/>
                </a:solidFill>
                <a:effectLst/>
                <a:latin typeface="Arial" panose="020B0604020202020204" pitchFamily="34" charset="0"/>
                <a:ea typeface="Calibri" panose="020F0502020204030204" pitchFamily="34" charset="0"/>
                <a:cs typeface="Arial" panose="020B0604020202020204" pitchFamily="34" charset="0"/>
              </a:rPr>
              <a:t>, February 2024. </a:t>
            </a:r>
            <a:endParaRPr lang="en-US" sz="900" b="0" i="0" dirty="0">
              <a:solidFill>
                <a:srgbClr val="002060"/>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E4F6D5C-980D-04D9-7B21-B67377FA83B8}"/>
              </a:ext>
            </a:extLst>
          </p:cNvPr>
          <p:cNvSpPr txBox="1"/>
          <p:nvPr/>
        </p:nvSpPr>
        <p:spPr>
          <a:xfrm>
            <a:off x="854658" y="2713715"/>
            <a:ext cx="4423020" cy="307777"/>
          </a:xfrm>
          <a:prstGeom prst="rect">
            <a:avLst/>
          </a:prstGeom>
          <a:noFill/>
        </p:spPr>
        <p:txBody>
          <a:bodyPr wrap="square" rtlCol="0">
            <a:spAutoFit/>
          </a:bodyPr>
          <a:lstStyle/>
          <a:p>
            <a:pPr algn="l"/>
            <a:r>
              <a:rPr lang="en-US" sz="1400" b="1" dirty="0">
                <a:solidFill>
                  <a:srgbClr val="003A71"/>
                </a:solidFill>
                <a:latin typeface="Arial" panose="020B0604020202020204" pitchFamily="34" charset="0"/>
                <a:cs typeface="Arial" panose="020B0604020202020204" pitchFamily="34" charset="0"/>
              </a:rPr>
              <a:t>Postoperative infection rates</a:t>
            </a:r>
          </a:p>
        </p:txBody>
      </p:sp>
      <p:pic>
        <p:nvPicPr>
          <p:cNvPr id="3" name="Graphic 2">
            <a:extLst>
              <a:ext uri="{FF2B5EF4-FFF2-40B4-BE49-F238E27FC236}">
                <a16:creationId xmlns:a16="http://schemas.microsoft.com/office/drawing/2014/main" id="{8A985D15-9720-E9F4-A373-8E3B8158E0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grpSp>
        <p:nvGrpSpPr>
          <p:cNvPr id="114" name="Group 113">
            <a:extLst>
              <a:ext uri="{FF2B5EF4-FFF2-40B4-BE49-F238E27FC236}">
                <a16:creationId xmlns:a16="http://schemas.microsoft.com/office/drawing/2014/main" id="{AB3654FE-AA3C-EDCE-DE69-A1D175803A7C}"/>
              </a:ext>
            </a:extLst>
          </p:cNvPr>
          <p:cNvGrpSpPr/>
          <p:nvPr/>
        </p:nvGrpSpPr>
        <p:grpSpPr>
          <a:xfrm>
            <a:off x="2661959" y="3138761"/>
            <a:ext cx="1660909" cy="1989770"/>
            <a:chOff x="2770599" y="2761075"/>
            <a:chExt cx="1660909" cy="1989770"/>
          </a:xfrm>
        </p:grpSpPr>
        <p:grpSp>
          <p:nvGrpSpPr>
            <p:cNvPr id="111" name="Group 110">
              <a:extLst>
                <a:ext uri="{FF2B5EF4-FFF2-40B4-BE49-F238E27FC236}">
                  <a16:creationId xmlns:a16="http://schemas.microsoft.com/office/drawing/2014/main" id="{26E62548-E847-5EA2-8873-A1645A1DC422}"/>
                </a:ext>
              </a:extLst>
            </p:cNvPr>
            <p:cNvGrpSpPr/>
            <p:nvPr/>
          </p:nvGrpSpPr>
          <p:grpSpPr>
            <a:xfrm>
              <a:off x="2770599" y="2761075"/>
              <a:ext cx="1660909" cy="1989770"/>
              <a:chOff x="2705459" y="2773767"/>
              <a:chExt cx="1660909" cy="1989770"/>
            </a:xfrm>
          </p:grpSpPr>
          <p:sp>
            <p:nvSpPr>
              <p:cNvPr id="29" name="TextBox 28">
                <a:extLst>
                  <a:ext uri="{FF2B5EF4-FFF2-40B4-BE49-F238E27FC236}">
                    <a16:creationId xmlns:a16="http://schemas.microsoft.com/office/drawing/2014/main" id="{4CE521FB-611B-050E-FC28-B07432D66851}"/>
                  </a:ext>
                </a:extLst>
              </p:cNvPr>
              <p:cNvSpPr txBox="1"/>
              <p:nvPr/>
            </p:nvSpPr>
            <p:spPr>
              <a:xfrm>
                <a:off x="3571542" y="4363427"/>
                <a:ext cx="794826"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D0491A"/>
                    </a:solidFill>
                    <a:effectLst/>
                    <a:latin typeface="Arial" panose="020B0604020202020204" pitchFamily="34" charset="0"/>
                    <a:cs typeface="Arial" panose="020B0604020202020204" pitchFamily="34" charset="0"/>
                  </a:rPr>
                  <a:t>Market average</a:t>
                </a:r>
                <a:r>
                  <a:rPr lang="en-US" sz="1000" b="1" spc="-5" baseline="30000" dirty="0">
                    <a:solidFill>
                      <a:srgbClr val="D0491A"/>
                    </a:solidFill>
                    <a:latin typeface="Arial" panose="020B0604020202020204" pitchFamily="34" charset="0"/>
                    <a:cs typeface="Arial" panose="020B0604020202020204" pitchFamily="34" charset="0"/>
                  </a:rPr>
                  <a:t>5</a:t>
                </a:r>
                <a:endParaRPr lang="en-US" sz="1000" baseline="30000" dirty="0">
                  <a:solidFill>
                    <a:srgbClr val="D0491A"/>
                  </a:solidFill>
                  <a:effectLst/>
                  <a:latin typeface="Arial" panose="020B0604020202020204" pitchFamily="34" charset="0"/>
                  <a:cs typeface="Arial" panose="020B0604020202020204" pitchFamily="34" charset="0"/>
                </a:endParaRPr>
              </a:p>
            </p:txBody>
          </p:sp>
          <p:grpSp>
            <p:nvGrpSpPr>
              <p:cNvPr id="108" name="Group 107">
                <a:extLst>
                  <a:ext uri="{FF2B5EF4-FFF2-40B4-BE49-F238E27FC236}">
                    <a16:creationId xmlns:a16="http://schemas.microsoft.com/office/drawing/2014/main" id="{250400B0-2BB2-7D10-4E39-DDA5ECA9CE6B}"/>
                  </a:ext>
                </a:extLst>
              </p:cNvPr>
              <p:cNvGrpSpPr/>
              <p:nvPr/>
            </p:nvGrpSpPr>
            <p:grpSpPr>
              <a:xfrm>
                <a:off x="2705459" y="2773767"/>
                <a:ext cx="1660908" cy="1976701"/>
                <a:chOff x="2705459" y="2773767"/>
                <a:chExt cx="1660908" cy="1976701"/>
              </a:xfrm>
            </p:grpSpPr>
            <p:sp>
              <p:nvSpPr>
                <p:cNvPr id="26" name="Rectangle 25">
                  <a:extLst>
                    <a:ext uri="{FF2B5EF4-FFF2-40B4-BE49-F238E27FC236}">
                      <a16:creationId xmlns:a16="http://schemas.microsoft.com/office/drawing/2014/main" id="{E8C6D703-73BA-B3C8-E15B-3B09B2D6371B}"/>
                    </a:ext>
                  </a:extLst>
                </p:cNvPr>
                <p:cNvSpPr/>
                <p:nvPr/>
              </p:nvSpPr>
              <p:spPr>
                <a:xfrm>
                  <a:off x="2811205" y="4244099"/>
                  <a:ext cx="777240" cy="138583"/>
                </a:xfrm>
                <a:prstGeom prst="rect">
                  <a:avLst/>
                </a:prstGeom>
                <a:solidFill>
                  <a:srgbClr val="003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596A62A-A15C-B225-1C37-E38A23BB0E23}"/>
                    </a:ext>
                  </a:extLst>
                </p:cNvPr>
                <p:cNvSpPr/>
                <p:nvPr/>
              </p:nvSpPr>
              <p:spPr>
                <a:xfrm>
                  <a:off x="3589127" y="3847132"/>
                  <a:ext cx="777240" cy="535550"/>
                </a:xfrm>
                <a:prstGeom prst="rect">
                  <a:avLst/>
                </a:prstGeom>
                <a:solidFill>
                  <a:srgbClr val="D04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70AE922-4B87-13E5-E080-DCDE25FD2FE5}"/>
                    </a:ext>
                  </a:extLst>
                </p:cNvPr>
                <p:cNvSpPr txBox="1"/>
                <p:nvPr/>
              </p:nvSpPr>
              <p:spPr>
                <a:xfrm>
                  <a:off x="2705459" y="4350358"/>
                  <a:ext cx="969497"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003A71"/>
                      </a:solidFill>
                      <a:effectLst/>
                      <a:latin typeface="Arial" panose="020B0604020202020204" pitchFamily="34" charset="0"/>
                      <a:cs typeface="Arial" panose="020B0604020202020204" pitchFamily="34" charset="0"/>
                    </a:rPr>
                    <a:t>Kaiser Permanente</a:t>
                  </a:r>
                  <a:r>
                    <a:rPr lang="en-US" sz="1000" b="1" spc="-5" baseline="30000" dirty="0">
                      <a:solidFill>
                        <a:srgbClr val="003A71"/>
                      </a:solidFill>
                      <a:latin typeface="Arial" panose="020B0604020202020204" pitchFamily="34" charset="0"/>
                      <a:cs typeface="Arial" panose="020B0604020202020204" pitchFamily="34" charset="0"/>
                    </a:rPr>
                    <a:t>2</a:t>
                  </a:r>
                  <a:endParaRPr lang="en-US" sz="1000" baseline="30000" dirty="0">
                    <a:solidFill>
                      <a:srgbClr val="003A71"/>
                    </a:solidFill>
                    <a:effectLst/>
                    <a:latin typeface="Arial" panose="020B0604020202020204" pitchFamily="34" charset="0"/>
                    <a:cs typeface="Arial" panose="020B0604020202020204" pitchFamily="34" charset="0"/>
                  </a:endParaRPr>
                </a:p>
              </p:txBody>
            </p:sp>
            <p:sp>
              <p:nvSpPr>
                <p:cNvPr id="30" name="object 34">
                  <a:extLst>
                    <a:ext uri="{FF2B5EF4-FFF2-40B4-BE49-F238E27FC236}">
                      <a16:creationId xmlns:a16="http://schemas.microsoft.com/office/drawing/2014/main" id="{71953A96-CC1E-B711-884F-0E7DD5B52090}"/>
                    </a:ext>
                  </a:extLst>
                </p:cNvPr>
                <p:cNvSpPr txBox="1"/>
                <p:nvPr/>
              </p:nvSpPr>
              <p:spPr>
                <a:xfrm>
                  <a:off x="2795204" y="3966249"/>
                  <a:ext cx="742976" cy="228268"/>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1400" b="1" dirty="0">
                      <a:solidFill>
                        <a:srgbClr val="003A71"/>
                      </a:solidFill>
                      <a:latin typeface="Arial" panose="020B0604020202020204" pitchFamily="34" charset="0"/>
                      <a:cs typeface="Arial" panose="020B0604020202020204" pitchFamily="34" charset="0"/>
                    </a:rPr>
                    <a:t>0.23</a:t>
                  </a:r>
                  <a:r>
                    <a:rPr kumimoji="0" lang="en-US" sz="1400" b="1" u="none" strike="noStrike" kern="1200" cap="none" spc="0" normalizeH="0" baseline="0" noProof="0" dirty="0">
                      <a:ln>
                        <a:noFill/>
                      </a:ln>
                      <a:solidFill>
                        <a:srgbClr val="003A71"/>
                      </a:solidFill>
                      <a:effectLst/>
                      <a:uLnTx/>
                      <a:uFillTx/>
                      <a:latin typeface="Arial" panose="020B0604020202020204" pitchFamily="34" charset="0"/>
                      <a:cs typeface="Arial" panose="020B0604020202020204" pitchFamily="34" charset="0"/>
                    </a:rPr>
                    <a:t>%</a:t>
                  </a:r>
                  <a:endParaRPr lang="en-US" sz="1400" b="1" baseline="30000" dirty="0">
                    <a:solidFill>
                      <a:srgbClr val="003A71"/>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B8A3A1F4-1D5F-8F47-65EF-B2D9F018052A}"/>
                    </a:ext>
                  </a:extLst>
                </p:cNvPr>
                <p:cNvSpPr txBox="1"/>
                <p:nvPr/>
              </p:nvSpPr>
              <p:spPr>
                <a:xfrm>
                  <a:off x="2817297" y="2773767"/>
                  <a:ext cx="1532585" cy="325538"/>
                </a:xfrm>
                <a:prstGeom prst="rect">
                  <a:avLst/>
                </a:prstGeom>
                <a:noFill/>
              </p:spPr>
              <p:txBody>
                <a:bodyPr wrap="square">
                  <a:spAutoFit/>
                </a:bodyPr>
                <a:lstStyle/>
                <a:p>
                  <a:pPr algn="ctr">
                    <a:lnSpc>
                      <a:spcPts val="2000"/>
                    </a:lnSpc>
                    <a:spcBef>
                      <a:spcPts val="1200"/>
                    </a:spcBef>
                    <a:buSzPts val="1000"/>
                    <a:tabLst>
                      <a:tab pos="457200" algn="l"/>
                    </a:tabLst>
                    <a:defRPr/>
                  </a:pPr>
                  <a:r>
                    <a:rPr lang="en-US" sz="1200" b="1" spc="-5" dirty="0">
                      <a:solidFill>
                        <a:srgbClr val="003A71"/>
                      </a:solidFill>
                      <a:latin typeface="Arial" panose="020B0604020202020204" pitchFamily="34" charset="0"/>
                      <a:cs typeface="Arial" panose="020B0604020202020204" pitchFamily="34" charset="0"/>
                    </a:rPr>
                    <a:t>Knee</a:t>
                  </a:r>
                  <a:r>
                    <a:rPr lang="en-US" sz="1200" b="1" spc="-5" dirty="0">
                      <a:solidFill>
                        <a:srgbClr val="003A71"/>
                      </a:solidFill>
                      <a:effectLst/>
                      <a:latin typeface="Arial" panose="020B0604020202020204" pitchFamily="34" charset="0"/>
                      <a:cs typeface="Arial" panose="020B0604020202020204" pitchFamily="34" charset="0"/>
                    </a:rPr>
                    <a:t> </a:t>
                  </a:r>
                  <a:r>
                    <a:rPr lang="en-US" sz="1200" spc="-5" dirty="0">
                      <a:solidFill>
                        <a:srgbClr val="003A71"/>
                      </a:solidFill>
                      <a:effectLst/>
                      <a:latin typeface="Arial" panose="020B0604020202020204" pitchFamily="34" charset="0"/>
                      <a:cs typeface="Arial" panose="020B0604020202020204" pitchFamily="34" charset="0"/>
                    </a:rPr>
                    <a:t>(</a:t>
                  </a:r>
                  <a:r>
                    <a:rPr lang="en-US" sz="1200" spc="-5" dirty="0">
                      <a:solidFill>
                        <a:srgbClr val="003A71"/>
                      </a:solidFill>
                      <a:latin typeface="Arial" panose="020B0604020202020204" pitchFamily="34" charset="0"/>
                      <a:cs typeface="Arial" panose="020B0604020202020204" pitchFamily="34" charset="0"/>
                    </a:rPr>
                    <a:t>90</a:t>
                  </a:r>
                  <a:r>
                    <a:rPr lang="en-US" sz="1200" spc="-5" dirty="0">
                      <a:solidFill>
                        <a:srgbClr val="003A71"/>
                      </a:solidFill>
                      <a:effectLst/>
                      <a:latin typeface="Arial" panose="020B0604020202020204" pitchFamily="34" charset="0"/>
                      <a:cs typeface="Arial" panose="020B0604020202020204" pitchFamily="34" charset="0"/>
                    </a:rPr>
                    <a:t>-day)</a:t>
                  </a:r>
                  <a:endParaRPr lang="en-US" sz="1200" dirty="0">
                    <a:solidFill>
                      <a:srgbClr val="003A71"/>
                    </a:solidFill>
                    <a:effectLst/>
                    <a:latin typeface="Arial" panose="020B0604020202020204" pitchFamily="34" charset="0"/>
                    <a:cs typeface="Arial" panose="020B0604020202020204" pitchFamily="34" charset="0"/>
                  </a:endParaRPr>
                </a:p>
              </p:txBody>
            </p:sp>
          </p:grpSp>
        </p:grpSp>
        <p:sp>
          <p:nvSpPr>
            <p:cNvPr id="32" name="object 34">
              <a:extLst>
                <a:ext uri="{FF2B5EF4-FFF2-40B4-BE49-F238E27FC236}">
                  <a16:creationId xmlns:a16="http://schemas.microsoft.com/office/drawing/2014/main" id="{5DD9E361-85EA-C188-1C38-17ED080BACCD}"/>
                </a:ext>
              </a:extLst>
            </p:cNvPr>
            <p:cNvSpPr txBox="1"/>
            <p:nvPr/>
          </p:nvSpPr>
          <p:spPr>
            <a:xfrm>
              <a:off x="3678514" y="3923346"/>
              <a:ext cx="742976" cy="228268"/>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0.74</a:t>
              </a:r>
              <a:r>
                <a:rPr kumimoji="0" lang="en-US"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lang="en-US" sz="1400" b="1" baseline="30000" dirty="0">
                <a:solidFill>
                  <a:schemeClr val="bg1"/>
                </a:solidFill>
                <a:latin typeface="Arial" panose="020B0604020202020204" pitchFamily="34" charset="0"/>
                <a:cs typeface="Arial" panose="020B0604020202020204" pitchFamily="34" charset="0"/>
              </a:endParaRPr>
            </a:p>
          </p:txBody>
        </p:sp>
      </p:grpSp>
      <p:grpSp>
        <p:nvGrpSpPr>
          <p:cNvPr id="112" name="Group 111">
            <a:extLst>
              <a:ext uri="{FF2B5EF4-FFF2-40B4-BE49-F238E27FC236}">
                <a16:creationId xmlns:a16="http://schemas.microsoft.com/office/drawing/2014/main" id="{AAC64D58-F3BD-C3BD-8878-CD78CB3CBFA3}"/>
              </a:ext>
            </a:extLst>
          </p:cNvPr>
          <p:cNvGrpSpPr/>
          <p:nvPr/>
        </p:nvGrpSpPr>
        <p:grpSpPr>
          <a:xfrm>
            <a:off x="807754" y="3151453"/>
            <a:ext cx="1615748" cy="1988802"/>
            <a:chOff x="807754" y="2773767"/>
            <a:chExt cx="1615748" cy="1988802"/>
          </a:xfrm>
        </p:grpSpPr>
        <p:sp>
          <p:nvSpPr>
            <p:cNvPr id="23" name="TextBox 22">
              <a:extLst>
                <a:ext uri="{FF2B5EF4-FFF2-40B4-BE49-F238E27FC236}">
                  <a16:creationId xmlns:a16="http://schemas.microsoft.com/office/drawing/2014/main" id="{42D4E9F6-448F-3706-5AA0-603E291D9A2C}"/>
                </a:ext>
              </a:extLst>
            </p:cNvPr>
            <p:cNvSpPr txBox="1"/>
            <p:nvPr/>
          </p:nvSpPr>
          <p:spPr>
            <a:xfrm>
              <a:off x="1642420" y="4362459"/>
              <a:ext cx="781082"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D0491A"/>
                  </a:solidFill>
                  <a:effectLst/>
                  <a:latin typeface="Arial" panose="020B0604020202020204" pitchFamily="34" charset="0"/>
                  <a:cs typeface="Arial" panose="020B0604020202020204" pitchFamily="34" charset="0"/>
                </a:rPr>
                <a:t>Market average</a:t>
              </a:r>
              <a:r>
                <a:rPr lang="en-US" sz="1000" b="1" spc="-5" baseline="30000" dirty="0">
                  <a:solidFill>
                    <a:srgbClr val="D0491A"/>
                  </a:solidFill>
                  <a:effectLst/>
                  <a:latin typeface="Arial" panose="020B0604020202020204" pitchFamily="34" charset="0"/>
                  <a:cs typeface="Arial" panose="020B0604020202020204" pitchFamily="34" charset="0"/>
                </a:rPr>
                <a:t>4</a:t>
              </a:r>
              <a:endParaRPr lang="en-US" sz="1000" baseline="30000" dirty="0">
                <a:solidFill>
                  <a:srgbClr val="D0491A"/>
                </a:solidFill>
                <a:effectLst/>
                <a:latin typeface="Arial" panose="020B0604020202020204" pitchFamily="34" charset="0"/>
                <a:cs typeface="Arial" panose="020B0604020202020204" pitchFamily="34" charset="0"/>
              </a:endParaRPr>
            </a:p>
          </p:txBody>
        </p:sp>
        <p:grpSp>
          <p:nvGrpSpPr>
            <p:cNvPr id="109" name="Group 108">
              <a:extLst>
                <a:ext uri="{FF2B5EF4-FFF2-40B4-BE49-F238E27FC236}">
                  <a16:creationId xmlns:a16="http://schemas.microsoft.com/office/drawing/2014/main" id="{42E34BFC-00A0-2103-0732-DBE589014EBC}"/>
                </a:ext>
              </a:extLst>
            </p:cNvPr>
            <p:cNvGrpSpPr/>
            <p:nvPr/>
          </p:nvGrpSpPr>
          <p:grpSpPr>
            <a:xfrm>
              <a:off x="807754" y="2773767"/>
              <a:ext cx="1611905" cy="1975733"/>
              <a:chOff x="807754" y="2773767"/>
              <a:chExt cx="1611905" cy="1975733"/>
            </a:xfrm>
          </p:grpSpPr>
          <p:sp>
            <p:nvSpPr>
              <p:cNvPr id="14" name="Rectangle 13">
                <a:extLst>
                  <a:ext uri="{FF2B5EF4-FFF2-40B4-BE49-F238E27FC236}">
                    <a16:creationId xmlns:a16="http://schemas.microsoft.com/office/drawing/2014/main" id="{DF7E0FBC-858E-522A-CAC3-B2A805AD6927}"/>
                  </a:ext>
                </a:extLst>
              </p:cNvPr>
              <p:cNvSpPr/>
              <p:nvPr/>
            </p:nvSpPr>
            <p:spPr>
              <a:xfrm>
                <a:off x="861338" y="4336963"/>
                <a:ext cx="781082" cy="45719"/>
              </a:xfrm>
              <a:prstGeom prst="rect">
                <a:avLst/>
              </a:prstGeom>
              <a:solidFill>
                <a:srgbClr val="003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729347-7862-61C8-A4C6-7A6C1838A5CC}"/>
                  </a:ext>
                </a:extLst>
              </p:cNvPr>
              <p:cNvSpPr/>
              <p:nvPr/>
            </p:nvSpPr>
            <p:spPr>
              <a:xfrm>
                <a:off x="1642419" y="3786766"/>
                <a:ext cx="777240" cy="595915"/>
              </a:xfrm>
              <a:prstGeom prst="rect">
                <a:avLst/>
              </a:prstGeom>
              <a:solidFill>
                <a:srgbClr val="D04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85222311-40E9-7F86-3112-D5E912C3D344}"/>
                  </a:ext>
                </a:extLst>
              </p:cNvPr>
              <p:cNvSpPr txBox="1"/>
              <p:nvPr/>
            </p:nvSpPr>
            <p:spPr>
              <a:xfrm>
                <a:off x="807754" y="4349390"/>
                <a:ext cx="956603"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003A71"/>
                    </a:solidFill>
                    <a:effectLst/>
                    <a:latin typeface="Arial" panose="020B0604020202020204" pitchFamily="34" charset="0"/>
                    <a:cs typeface="Arial" panose="020B0604020202020204" pitchFamily="34" charset="0"/>
                  </a:rPr>
                  <a:t>Kaiser Permanente</a:t>
                </a:r>
                <a:r>
                  <a:rPr lang="en-US" sz="1000" b="1" spc="-5" baseline="30000" dirty="0">
                    <a:solidFill>
                      <a:srgbClr val="003A71"/>
                    </a:solidFill>
                    <a:latin typeface="Arial" panose="020B0604020202020204" pitchFamily="34" charset="0"/>
                    <a:cs typeface="Arial" panose="020B0604020202020204" pitchFamily="34" charset="0"/>
                  </a:rPr>
                  <a:t>2</a:t>
                </a:r>
                <a:endParaRPr lang="en-US" sz="1000" baseline="30000" dirty="0">
                  <a:solidFill>
                    <a:srgbClr val="003A71"/>
                  </a:solidFill>
                  <a:effectLst/>
                  <a:latin typeface="Arial" panose="020B0604020202020204" pitchFamily="34" charset="0"/>
                  <a:cs typeface="Arial" panose="020B0604020202020204" pitchFamily="34" charset="0"/>
                </a:endParaRPr>
              </a:p>
            </p:txBody>
          </p:sp>
          <p:sp>
            <p:nvSpPr>
              <p:cNvPr id="24" name="object 34">
                <a:extLst>
                  <a:ext uri="{FF2B5EF4-FFF2-40B4-BE49-F238E27FC236}">
                    <a16:creationId xmlns:a16="http://schemas.microsoft.com/office/drawing/2014/main" id="{6B220A7B-C1A8-440A-45B1-D747BD802A9D}"/>
                  </a:ext>
                </a:extLst>
              </p:cNvPr>
              <p:cNvSpPr txBox="1"/>
              <p:nvPr/>
            </p:nvSpPr>
            <p:spPr>
              <a:xfrm>
                <a:off x="1655426" y="3859065"/>
                <a:ext cx="742976" cy="228268"/>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0.86</a:t>
                </a:r>
                <a:r>
                  <a:rPr kumimoji="0" lang="en-US"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lang="en-US" sz="1400" b="1" baseline="30000" dirty="0">
                  <a:solidFill>
                    <a:schemeClr val="bg1"/>
                  </a:solidFill>
                  <a:latin typeface="Arial" panose="020B0604020202020204" pitchFamily="34" charset="0"/>
                  <a:cs typeface="Arial" panose="020B0604020202020204" pitchFamily="34" charset="0"/>
                </a:endParaRPr>
              </a:p>
            </p:txBody>
          </p:sp>
          <p:sp>
            <p:nvSpPr>
              <p:cNvPr id="46" name="object 34">
                <a:extLst>
                  <a:ext uri="{FF2B5EF4-FFF2-40B4-BE49-F238E27FC236}">
                    <a16:creationId xmlns:a16="http://schemas.microsoft.com/office/drawing/2014/main" id="{6A231E64-52FB-AB6B-1237-A63B8B0449A8}"/>
                  </a:ext>
                </a:extLst>
              </p:cNvPr>
              <p:cNvSpPr txBox="1"/>
              <p:nvPr/>
            </p:nvSpPr>
            <p:spPr>
              <a:xfrm>
                <a:off x="890939" y="4055278"/>
                <a:ext cx="742976" cy="228268"/>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1400" b="1" dirty="0">
                    <a:solidFill>
                      <a:srgbClr val="003A71"/>
                    </a:solidFill>
                    <a:latin typeface="Arial" panose="020B0604020202020204" pitchFamily="34" charset="0"/>
                    <a:cs typeface="Arial" panose="020B0604020202020204" pitchFamily="34" charset="0"/>
                  </a:rPr>
                  <a:t>0%</a:t>
                </a:r>
                <a:endParaRPr lang="en-US" sz="1400" b="1" baseline="30000" dirty="0">
                  <a:solidFill>
                    <a:srgbClr val="003A71"/>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4A682788-2B5E-DAC4-23F1-E2CA71FBD33E}"/>
                  </a:ext>
                </a:extLst>
              </p:cNvPr>
              <p:cNvSpPr txBox="1"/>
              <p:nvPr/>
            </p:nvSpPr>
            <p:spPr>
              <a:xfrm>
                <a:off x="871497" y="2773767"/>
                <a:ext cx="1495003" cy="325538"/>
              </a:xfrm>
              <a:prstGeom prst="rect">
                <a:avLst/>
              </a:prstGeom>
              <a:noFill/>
            </p:spPr>
            <p:txBody>
              <a:bodyPr wrap="square">
                <a:spAutoFit/>
              </a:bodyPr>
              <a:lstStyle/>
              <a:p>
                <a:pPr algn="ctr">
                  <a:lnSpc>
                    <a:spcPts val="2000"/>
                  </a:lnSpc>
                  <a:spcBef>
                    <a:spcPts val="1200"/>
                  </a:spcBef>
                  <a:buSzPts val="1000"/>
                  <a:tabLst>
                    <a:tab pos="457200" algn="l"/>
                  </a:tabLst>
                  <a:defRPr/>
                </a:pPr>
                <a:r>
                  <a:rPr lang="en-US" sz="1200" b="1" spc="-5" dirty="0">
                    <a:solidFill>
                      <a:srgbClr val="003A71"/>
                    </a:solidFill>
                    <a:latin typeface="Arial" panose="020B0604020202020204" pitchFamily="34" charset="0"/>
                    <a:cs typeface="Arial" panose="020B0604020202020204" pitchFamily="34" charset="0"/>
                  </a:rPr>
                  <a:t>ACLR</a:t>
                </a:r>
                <a:r>
                  <a:rPr lang="en-US" sz="1200" b="1" spc="-5" dirty="0">
                    <a:solidFill>
                      <a:srgbClr val="003A71"/>
                    </a:solidFill>
                    <a:effectLst/>
                    <a:latin typeface="Arial" panose="020B0604020202020204" pitchFamily="34" charset="0"/>
                    <a:cs typeface="Arial" panose="020B0604020202020204" pitchFamily="34" charset="0"/>
                  </a:rPr>
                  <a:t> </a:t>
                </a:r>
                <a:r>
                  <a:rPr lang="en-US" sz="1200" spc="-5" dirty="0">
                    <a:solidFill>
                      <a:srgbClr val="003A71"/>
                    </a:solidFill>
                    <a:effectLst/>
                    <a:latin typeface="Arial" panose="020B0604020202020204" pitchFamily="34" charset="0"/>
                    <a:cs typeface="Arial" panose="020B0604020202020204" pitchFamily="34" charset="0"/>
                  </a:rPr>
                  <a:t>(</a:t>
                </a:r>
                <a:r>
                  <a:rPr lang="en-US" sz="1200" spc="-5" dirty="0">
                    <a:solidFill>
                      <a:srgbClr val="003A71"/>
                    </a:solidFill>
                    <a:latin typeface="Arial" panose="020B0604020202020204" pitchFamily="34" charset="0"/>
                    <a:cs typeface="Arial" panose="020B0604020202020204" pitchFamily="34" charset="0"/>
                  </a:rPr>
                  <a:t>90</a:t>
                </a:r>
                <a:r>
                  <a:rPr lang="en-US" sz="1200" spc="-5" dirty="0">
                    <a:solidFill>
                      <a:srgbClr val="003A71"/>
                    </a:solidFill>
                    <a:effectLst/>
                    <a:latin typeface="Arial" panose="020B0604020202020204" pitchFamily="34" charset="0"/>
                    <a:cs typeface="Arial" panose="020B0604020202020204" pitchFamily="34" charset="0"/>
                  </a:rPr>
                  <a:t>-day)</a:t>
                </a:r>
                <a:endParaRPr lang="en-US" sz="1200" dirty="0">
                  <a:solidFill>
                    <a:srgbClr val="003A71"/>
                  </a:solidFill>
                  <a:effectLst/>
                  <a:latin typeface="Arial" panose="020B0604020202020204" pitchFamily="34" charset="0"/>
                  <a:cs typeface="Arial" panose="020B0604020202020204" pitchFamily="34" charset="0"/>
                </a:endParaRPr>
              </a:p>
            </p:txBody>
          </p:sp>
        </p:grpSp>
      </p:grpSp>
      <p:grpSp>
        <p:nvGrpSpPr>
          <p:cNvPr id="106" name="Group 105">
            <a:extLst>
              <a:ext uri="{FF2B5EF4-FFF2-40B4-BE49-F238E27FC236}">
                <a16:creationId xmlns:a16="http://schemas.microsoft.com/office/drawing/2014/main" id="{B1E7CF05-E431-0F33-1EB3-7586A0EDB069}"/>
              </a:ext>
            </a:extLst>
          </p:cNvPr>
          <p:cNvGrpSpPr/>
          <p:nvPr/>
        </p:nvGrpSpPr>
        <p:grpSpPr>
          <a:xfrm>
            <a:off x="6442657" y="3151453"/>
            <a:ext cx="1655081" cy="2011963"/>
            <a:chOff x="6499588" y="2773767"/>
            <a:chExt cx="1655081" cy="2011963"/>
          </a:xfrm>
        </p:grpSpPr>
        <p:sp>
          <p:nvSpPr>
            <p:cNvPr id="50" name="Rectangle 49">
              <a:extLst>
                <a:ext uri="{FF2B5EF4-FFF2-40B4-BE49-F238E27FC236}">
                  <a16:creationId xmlns:a16="http://schemas.microsoft.com/office/drawing/2014/main" id="{32C3611A-243D-FE66-4EB3-CB1A3B472302}"/>
                </a:ext>
              </a:extLst>
            </p:cNvPr>
            <p:cNvSpPr/>
            <p:nvPr/>
          </p:nvSpPr>
          <p:spPr>
            <a:xfrm>
              <a:off x="6605334" y="4032716"/>
              <a:ext cx="777240" cy="349966"/>
            </a:xfrm>
            <a:prstGeom prst="rect">
              <a:avLst/>
            </a:prstGeom>
            <a:solidFill>
              <a:srgbClr val="003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5CAC0865-072C-971F-D6FA-3399D7736161}"/>
                </a:ext>
              </a:extLst>
            </p:cNvPr>
            <p:cNvSpPr/>
            <p:nvPr/>
          </p:nvSpPr>
          <p:spPr>
            <a:xfrm>
              <a:off x="7377429" y="3615952"/>
              <a:ext cx="777240" cy="766730"/>
            </a:xfrm>
            <a:prstGeom prst="rect">
              <a:avLst/>
            </a:prstGeom>
            <a:solidFill>
              <a:srgbClr val="D04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BEA1115E-9E23-9339-1FEC-C402007C7B58}"/>
                </a:ext>
              </a:extLst>
            </p:cNvPr>
            <p:cNvSpPr txBox="1"/>
            <p:nvPr/>
          </p:nvSpPr>
          <p:spPr>
            <a:xfrm>
              <a:off x="6499588" y="4372551"/>
              <a:ext cx="969496"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003A71"/>
                  </a:solidFill>
                  <a:effectLst/>
                  <a:latin typeface="Arial" panose="020B0604020202020204" pitchFamily="34" charset="0"/>
                  <a:cs typeface="Arial" panose="020B0604020202020204" pitchFamily="34" charset="0"/>
                </a:rPr>
                <a:t>Kaiser Permanente</a:t>
              </a:r>
              <a:r>
                <a:rPr lang="en-US" sz="1000" b="1" spc="-5" baseline="30000" dirty="0">
                  <a:solidFill>
                    <a:srgbClr val="003A71"/>
                  </a:solidFill>
                  <a:effectLst/>
                  <a:latin typeface="Arial" panose="020B0604020202020204" pitchFamily="34" charset="0"/>
                  <a:cs typeface="Arial" panose="020B0604020202020204" pitchFamily="34" charset="0"/>
                </a:rPr>
                <a:t>3</a:t>
              </a:r>
              <a:endParaRPr lang="en-US" sz="1000" baseline="30000" dirty="0">
                <a:solidFill>
                  <a:srgbClr val="003A71"/>
                </a:solidFill>
                <a:effectLst/>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64DFDD97-C97A-1021-39BA-5DA95DEBC2ED}"/>
                </a:ext>
              </a:extLst>
            </p:cNvPr>
            <p:cNvSpPr txBox="1"/>
            <p:nvPr/>
          </p:nvSpPr>
          <p:spPr>
            <a:xfrm>
              <a:off x="7383253" y="4385620"/>
              <a:ext cx="765385"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D0491A"/>
                  </a:solidFill>
                  <a:effectLst/>
                  <a:latin typeface="Arial" panose="020B0604020202020204" pitchFamily="34" charset="0"/>
                  <a:cs typeface="Arial" panose="020B0604020202020204" pitchFamily="34" charset="0"/>
                </a:rPr>
                <a:t>Market average</a:t>
              </a:r>
              <a:r>
                <a:rPr lang="en-US" sz="1000" b="1" spc="-5" baseline="30000" dirty="0">
                  <a:solidFill>
                    <a:srgbClr val="D0491A"/>
                  </a:solidFill>
                  <a:effectLst/>
                  <a:latin typeface="Arial" panose="020B0604020202020204" pitchFamily="34" charset="0"/>
                  <a:cs typeface="Arial" panose="020B0604020202020204" pitchFamily="34" charset="0"/>
                </a:rPr>
                <a:t>7</a:t>
              </a:r>
              <a:endParaRPr lang="en-US" sz="1000" baseline="30000" dirty="0">
                <a:solidFill>
                  <a:srgbClr val="D0491A"/>
                </a:solidFill>
                <a:effectLst/>
                <a:latin typeface="Arial" panose="020B0604020202020204" pitchFamily="34" charset="0"/>
                <a:cs typeface="Arial" panose="020B0604020202020204" pitchFamily="34" charset="0"/>
              </a:endParaRPr>
            </a:p>
          </p:txBody>
        </p:sp>
        <p:sp>
          <p:nvSpPr>
            <p:cNvPr id="60" name="object 34">
              <a:extLst>
                <a:ext uri="{FF2B5EF4-FFF2-40B4-BE49-F238E27FC236}">
                  <a16:creationId xmlns:a16="http://schemas.microsoft.com/office/drawing/2014/main" id="{0159EA41-F98D-68BA-D649-B25A7EF2EE74}"/>
                </a:ext>
              </a:extLst>
            </p:cNvPr>
            <p:cNvSpPr txBox="1"/>
            <p:nvPr/>
          </p:nvSpPr>
          <p:spPr>
            <a:xfrm>
              <a:off x="6605334" y="3766999"/>
              <a:ext cx="742976" cy="228268"/>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1400" b="1" dirty="0">
                  <a:solidFill>
                    <a:srgbClr val="003A71"/>
                  </a:solidFill>
                  <a:latin typeface="Arial" panose="020B0604020202020204" pitchFamily="34" charset="0"/>
                  <a:cs typeface="Arial" panose="020B0604020202020204" pitchFamily="34" charset="0"/>
                </a:rPr>
                <a:t>0.59</a:t>
              </a:r>
              <a:r>
                <a:rPr kumimoji="0" lang="en-US" sz="1400" b="1" u="none" strike="noStrike" kern="1200" cap="none" spc="0" normalizeH="0" baseline="0" noProof="0" dirty="0">
                  <a:ln>
                    <a:noFill/>
                  </a:ln>
                  <a:solidFill>
                    <a:srgbClr val="003A71"/>
                  </a:solidFill>
                  <a:effectLst/>
                  <a:uLnTx/>
                  <a:uFillTx/>
                  <a:latin typeface="Arial" panose="020B0604020202020204" pitchFamily="34" charset="0"/>
                  <a:cs typeface="Arial" panose="020B0604020202020204" pitchFamily="34" charset="0"/>
                </a:rPr>
                <a:t>%</a:t>
              </a:r>
              <a:endParaRPr lang="en-US" sz="1400" b="1" baseline="30000" dirty="0">
                <a:solidFill>
                  <a:srgbClr val="003A71"/>
                </a:solidFill>
                <a:latin typeface="Arial" panose="020B0604020202020204" pitchFamily="34" charset="0"/>
                <a:cs typeface="Arial" panose="020B0604020202020204" pitchFamily="34" charset="0"/>
              </a:endParaRPr>
            </a:p>
          </p:txBody>
        </p:sp>
        <p:sp>
          <p:nvSpPr>
            <p:cNvPr id="61" name="object 34">
              <a:extLst>
                <a:ext uri="{FF2B5EF4-FFF2-40B4-BE49-F238E27FC236}">
                  <a16:creationId xmlns:a16="http://schemas.microsoft.com/office/drawing/2014/main" id="{7C2EAD34-E3A5-65DB-2891-A7AA037A4142}"/>
                </a:ext>
              </a:extLst>
            </p:cNvPr>
            <p:cNvSpPr txBox="1"/>
            <p:nvPr/>
          </p:nvSpPr>
          <p:spPr>
            <a:xfrm>
              <a:off x="7407909" y="3687452"/>
              <a:ext cx="742976" cy="228268"/>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1.66</a:t>
              </a:r>
              <a:r>
                <a:rPr kumimoji="0" lang="en-US"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lang="en-US" sz="1400" b="1" baseline="30000" dirty="0">
                <a:solidFill>
                  <a:schemeClr val="bg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2E71CD55-85AE-8927-EFE5-826C2DE22074}"/>
                </a:ext>
              </a:extLst>
            </p:cNvPr>
            <p:cNvSpPr txBox="1"/>
            <p:nvPr/>
          </p:nvSpPr>
          <p:spPr>
            <a:xfrm>
              <a:off x="6611206" y="2773767"/>
              <a:ext cx="1514428" cy="325538"/>
            </a:xfrm>
            <a:prstGeom prst="rect">
              <a:avLst/>
            </a:prstGeom>
            <a:noFill/>
          </p:spPr>
          <p:txBody>
            <a:bodyPr wrap="square">
              <a:spAutoFit/>
            </a:bodyPr>
            <a:lstStyle/>
            <a:p>
              <a:pPr algn="ctr">
                <a:lnSpc>
                  <a:spcPts val="2000"/>
                </a:lnSpc>
                <a:spcBef>
                  <a:spcPts val="1200"/>
                </a:spcBef>
                <a:buSzPts val="1000"/>
                <a:tabLst>
                  <a:tab pos="457200" algn="l"/>
                </a:tabLst>
                <a:defRPr/>
              </a:pPr>
              <a:r>
                <a:rPr lang="en-US" sz="1200" b="1" spc="-5" dirty="0">
                  <a:solidFill>
                    <a:srgbClr val="003A71"/>
                  </a:solidFill>
                  <a:latin typeface="Arial" panose="020B0604020202020204" pitchFamily="34" charset="0"/>
                  <a:cs typeface="Arial" panose="020B0604020202020204" pitchFamily="34" charset="0"/>
                </a:rPr>
                <a:t>Spine</a:t>
              </a:r>
              <a:r>
                <a:rPr lang="en-US" sz="1200" b="1" spc="-5" dirty="0">
                  <a:solidFill>
                    <a:srgbClr val="003A71"/>
                  </a:solidFill>
                  <a:effectLst/>
                  <a:latin typeface="Arial" panose="020B0604020202020204" pitchFamily="34" charset="0"/>
                  <a:cs typeface="Arial" panose="020B0604020202020204" pitchFamily="34" charset="0"/>
                </a:rPr>
                <a:t> </a:t>
              </a:r>
              <a:r>
                <a:rPr lang="en-US" sz="1200" spc="-5" dirty="0">
                  <a:solidFill>
                    <a:srgbClr val="003A71"/>
                  </a:solidFill>
                  <a:effectLst/>
                  <a:latin typeface="Arial" panose="020B0604020202020204" pitchFamily="34" charset="0"/>
                  <a:cs typeface="Arial" panose="020B0604020202020204" pitchFamily="34" charset="0"/>
                </a:rPr>
                <a:t>(</a:t>
              </a:r>
              <a:r>
                <a:rPr lang="en-US" sz="1200" spc="-5" dirty="0">
                  <a:solidFill>
                    <a:srgbClr val="003A71"/>
                  </a:solidFill>
                  <a:latin typeface="Arial" panose="020B0604020202020204" pitchFamily="34" charset="0"/>
                  <a:cs typeface="Arial" panose="020B0604020202020204" pitchFamily="34" charset="0"/>
                </a:rPr>
                <a:t>1-year</a:t>
              </a:r>
              <a:r>
                <a:rPr lang="en-US" sz="1200" spc="-5" dirty="0">
                  <a:solidFill>
                    <a:srgbClr val="003A71"/>
                  </a:solidFill>
                  <a:effectLst/>
                  <a:latin typeface="Arial" panose="020B0604020202020204" pitchFamily="34" charset="0"/>
                  <a:cs typeface="Arial" panose="020B0604020202020204" pitchFamily="34" charset="0"/>
                </a:rPr>
                <a:t>)</a:t>
              </a:r>
              <a:endParaRPr lang="en-US" sz="1200" dirty="0">
                <a:solidFill>
                  <a:srgbClr val="003A71"/>
                </a:solidFill>
                <a:effectLst/>
                <a:latin typeface="Arial" panose="020B0604020202020204" pitchFamily="34" charset="0"/>
                <a:cs typeface="Arial" panose="020B0604020202020204" pitchFamily="34" charset="0"/>
              </a:endParaRPr>
            </a:p>
          </p:txBody>
        </p:sp>
      </p:grpSp>
      <p:grpSp>
        <p:nvGrpSpPr>
          <p:cNvPr id="105" name="Group 104">
            <a:extLst>
              <a:ext uri="{FF2B5EF4-FFF2-40B4-BE49-F238E27FC236}">
                <a16:creationId xmlns:a16="http://schemas.microsoft.com/office/drawing/2014/main" id="{44A104DF-A00F-20C8-4FF8-66456921869C}"/>
              </a:ext>
            </a:extLst>
          </p:cNvPr>
          <p:cNvGrpSpPr/>
          <p:nvPr/>
        </p:nvGrpSpPr>
        <p:grpSpPr>
          <a:xfrm>
            <a:off x="8333130" y="3151453"/>
            <a:ext cx="2474447" cy="2011963"/>
            <a:chOff x="8450116" y="2773767"/>
            <a:chExt cx="2474447" cy="2011963"/>
          </a:xfrm>
        </p:grpSpPr>
        <p:sp>
          <p:nvSpPr>
            <p:cNvPr id="68" name="Rectangle 67">
              <a:extLst>
                <a:ext uri="{FF2B5EF4-FFF2-40B4-BE49-F238E27FC236}">
                  <a16:creationId xmlns:a16="http://schemas.microsoft.com/office/drawing/2014/main" id="{FF906D1C-E750-5BE0-8D70-04F6BDFDF5F8}"/>
                </a:ext>
              </a:extLst>
            </p:cNvPr>
            <p:cNvSpPr/>
            <p:nvPr/>
          </p:nvSpPr>
          <p:spPr>
            <a:xfrm>
              <a:off x="8565648" y="4176411"/>
              <a:ext cx="777240" cy="206271"/>
            </a:xfrm>
            <a:prstGeom prst="rect">
              <a:avLst/>
            </a:prstGeom>
            <a:solidFill>
              <a:srgbClr val="003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BDC18FDA-FEC7-B25B-62BA-F92AE4D1B44B}"/>
                </a:ext>
              </a:extLst>
            </p:cNvPr>
            <p:cNvSpPr/>
            <p:nvPr/>
          </p:nvSpPr>
          <p:spPr>
            <a:xfrm>
              <a:off x="9343567" y="3283887"/>
              <a:ext cx="777240" cy="1098795"/>
            </a:xfrm>
            <a:prstGeom prst="rect">
              <a:avLst/>
            </a:prstGeom>
            <a:solidFill>
              <a:srgbClr val="D04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92E65923-0F09-350C-5124-A074623FEF56}"/>
                </a:ext>
              </a:extLst>
            </p:cNvPr>
            <p:cNvSpPr txBox="1"/>
            <p:nvPr/>
          </p:nvSpPr>
          <p:spPr>
            <a:xfrm>
              <a:off x="8450116" y="4385620"/>
              <a:ext cx="969496"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003A71"/>
                  </a:solidFill>
                  <a:effectLst/>
                  <a:latin typeface="Arial" panose="020B0604020202020204" pitchFamily="34" charset="0"/>
                  <a:cs typeface="Arial" panose="020B0604020202020204" pitchFamily="34" charset="0"/>
                </a:rPr>
                <a:t>Kaiser Permanente</a:t>
              </a:r>
              <a:r>
                <a:rPr lang="en-US" sz="1000" b="1" spc="-5" baseline="30000" dirty="0">
                  <a:solidFill>
                    <a:srgbClr val="003A71"/>
                  </a:solidFill>
                  <a:effectLst/>
                  <a:latin typeface="Arial" panose="020B0604020202020204" pitchFamily="34" charset="0"/>
                  <a:cs typeface="Arial" panose="020B0604020202020204" pitchFamily="34" charset="0"/>
                </a:rPr>
                <a:t>3</a:t>
              </a:r>
              <a:endParaRPr lang="en-US" sz="1000" baseline="30000" dirty="0">
                <a:solidFill>
                  <a:srgbClr val="003A71"/>
                </a:solidFill>
                <a:effectLst/>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1A460854-F321-FE75-8D33-6C898C72FC7E}"/>
                </a:ext>
              </a:extLst>
            </p:cNvPr>
            <p:cNvSpPr txBox="1"/>
            <p:nvPr/>
          </p:nvSpPr>
          <p:spPr>
            <a:xfrm>
              <a:off x="9335614" y="4385620"/>
              <a:ext cx="1588949"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D0491A"/>
                  </a:solidFill>
                  <a:effectLst/>
                  <a:latin typeface="Arial" panose="020B0604020202020204" pitchFamily="34" charset="0"/>
                  <a:cs typeface="Arial" panose="020B0604020202020204" pitchFamily="34" charset="0"/>
                </a:rPr>
                <a:t>Market </a:t>
              </a:r>
              <a:br>
                <a:rPr lang="en-US" sz="1000" b="1" spc="-5" dirty="0">
                  <a:solidFill>
                    <a:srgbClr val="D0491A"/>
                  </a:solidFill>
                  <a:effectLst/>
                  <a:latin typeface="Arial" panose="020B0604020202020204" pitchFamily="34" charset="0"/>
                  <a:cs typeface="Arial" panose="020B0604020202020204" pitchFamily="34" charset="0"/>
                </a:rPr>
              </a:br>
              <a:r>
                <a:rPr lang="en-US" sz="1000" b="1" spc="-5" dirty="0">
                  <a:solidFill>
                    <a:srgbClr val="D0491A"/>
                  </a:solidFill>
                  <a:effectLst/>
                  <a:latin typeface="Arial" panose="020B0604020202020204" pitchFamily="34" charset="0"/>
                  <a:cs typeface="Arial" panose="020B0604020202020204" pitchFamily="34" charset="0"/>
                </a:rPr>
                <a:t>average</a:t>
              </a:r>
              <a:r>
                <a:rPr lang="en-US" sz="1000" b="1" spc="-5" baseline="30000" dirty="0">
                  <a:solidFill>
                    <a:srgbClr val="D0491A"/>
                  </a:solidFill>
                  <a:effectLst/>
                  <a:latin typeface="Arial" panose="020B0604020202020204" pitchFamily="34" charset="0"/>
                  <a:cs typeface="Arial" panose="020B0604020202020204" pitchFamily="34" charset="0"/>
                </a:rPr>
                <a:t>8</a:t>
              </a:r>
              <a:endParaRPr lang="en-US" sz="1000" baseline="30000" dirty="0">
                <a:solidFill>
                  <a:srgbClr val="D0491A"/>
                </a:solidFill>
                <a:effectLst/>
                <a:latin typeface="Arial" panose="020B0604020202020204" pitchFamily="34" charset="0"/>
                <a:cs typeface="Arial" panose="020B0604020202020204" pitchFamily="34" charset="0"/>
              </a:endParaRPr>
            </a:p>
          </p:txBody>
        </p:sp>
        <p:sp>
          <p:nvSpPr>
            <p:cNvPr id="84" name="object 34">
              <a:extLst>
                <a:ext uri="{FF2B5EF4-FFF2-40B4-BE49-F238E27FC236}">
                  <a16:creationId xmlns:a16="http://schemas.microsoft.com/office/drawing/2014/main" id="{3568EB9E-6A71-BFF9-DA3B-E349119B38F6}"/>
                </a:ext>
              </a:extLst>
            </p:cNvPr>
            <p:cNvSpPr txBox="1"/>
            <p:nvPr/>
          </p:nvSpPr>
          <p:spPr>
            <a:xfrm>
              <a:off x="8549647" y="3911931"/>
              <a:ext cx="742976" cy="228268"/>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1400" b="1" dirty="0">
                  <a:solidFill>
                    <a:srgbClr val="003A71"/>
                  </a:solidFill>
                  <a:latin typeface="Arial" panose="020B0604020202020204" pitchFamily="34" charset="0"/>
                  <a:cs typeface="Arial" panose="020B0604020202020204" pitchFamily="34" charset="0"/>
                </a:rPr>
                <a:t>0.43</a:t>
              </a:r>
              <a:r>
                <a:rPr kumimoji="0" lang="en-US" sz="1400" b="1" u="none" strike="noStrike" kern="1200" cap="none" spc="0" normalizeH="0" baseline="0" noProof="0" dirty="0">
                  <a:ln>
                    <a:noFill/>
                  </a:ln>
                  <a:solidFill>
                    <a:srgbClr val="003A71"/>
                  </a:solidFill>
                  <a:effectLst/>
                  <a:uLnTx/>
                  <a:uFillTx/>
                  <a:latin typeface="Arial" panose="020B0604020202020204" pitchFamily="34" charset="0"/>
                  <a:cs typeface="Arial" panose="020B0604020202020204" pitchFamily="34" charset="0"/>
                </a:rPr>
                <a:t>%</a:t>
              </a:r>
              <a:endParaRPr lang="en-US" sz="1400" b="1" baseline="30000" dirty="0">
                <a:solidFill>
                  <a:srgbClr val="003A71"/>
                </a:solidFill>
                <a:latin typeface="Arial" panose="020B0604020202020204" pitchFamily="34" charset="0"/>
                <a:cs typeface="Arial" panose="020B0604020202020204" pitchFamily="34" charset="0"/>
              </a:endParaRPr>
            </a:p>
          </p:txBody>
        </p:sp>
        <p:sp>
          <p:nvSpPr>
            <p:cNvPr id="85" name="object 34">
              <a:extLst>
                <a:ext uri="{FF2B5EF4-FFF2-40B4-BE49-F238E27FC236}">
                  <a16:creationId xmlns:a16="http://schemas.microsoft.com/office/drawing/2014/main" id="{7CC36C8F-6B07-4358-D3BA-263A5A46C0D2}"/>
                </a:ext>
              </a:extLst>
            </p:cNvPr>
            <p:cNvSpPr txBox="1"/>
            <p:nvPr/>
          </p:nvSpPr>
          <p:spPr>
            <a:xfrm>
              <a:off x="9353668" y="3351065"/>
              <a:ext cx="742976" cy="538609"/>
            </a:xfrm>
            <a:prstGeom prst="rect">
              <a:avLst/>
            </a:prstGeom>
          </p:spPr>
          <p:txBody>
            <a:bodyPr vert="horz" wrap="square" lIns="0" tIns="12700" rIns="0" bIns="0" rtlCol="0">
              <a:spAutoFit/>
            </a:bodyPr>
            <a:lstStyle/>
            <a:p>
              <a:pPr marL="38100" algn="ctr">
                <a:spcBef>
                  <a:spcPts val="100"/>
                </a:spcBef>
                <a:defRPr/>
              </a:pPr>
              <a:r>
                <a:rPr kumimoji="0" lang="en-US"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2.4%</a:t>
              </a:r>
              <a:br>
                <a:rPr kumimoji="0" lang="en-US"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lang="en-US" sz="1000" dirty="0">
                  <a:solidFill>
                    <a:schemeClr val="bg1"/>
                  </a:solidFill>
                  <a:latin typeface="Arial" panose="020B0604020202020204" pitchFamily="34" charset="0"/>
                  <a:cs typeface="Arial" panose="020B0604020202020204" pitchFamily="34" charset="0"/>
                </a:rPr>
                <a:t>(RTSA)</a:t>
              </a:r>
            </a:p>
            <a:p>
              <a:pPr marL="38100" marR="0" lvl="0" indent="0" algn="ctr" defTabSz="914400" rtl="0" eaLnBrk="1" fontAlgn="auto" latinLnBrk="0" hangingPunct="1">
                <a:lnSpc>
                  <a:spcPct val="100000"/>
                </a:lnSpc>
                <a:spcBef>
                  <a:spcPts val="100"/>
                </a:spcBef>
                <a:spcAft>
                  <a:spcPts val="0"/>
                </a:spcAft>
                <a:buClrTx/>
                <a:buSzTx/>
                <a:buFontTx/>
                <a:buNone/>
                <a:tabLst/>
                <a:defRPr/>
              </a:pPr>
              <a:endParaRPr lang="en-US" sz="1400" b="1" baseline="30000" dirty="0">
                <a:solidFill>
                  <a:schemeClr val="bg1"/>
                </a:solidFill>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6E8E3809-E777-D8A0-0B20-7099622C488C}"/>
                </a:ext>
              </a:extLst>
            </p:cNvPr>
            <p:cNvSpPr/>
            <p:nvPr/>
          </p:nvSpPr>
          <p:spPr>
            <a:xfrm>
              <a:off x="10147323" y="3547902"/>
              <a:ext cx="777240" cy="834780"/>
            </a:xfrm>
            <a:prstGeom prst="rect">
              <a:avLst/>
            </a:prstGeom>
            <a:solidFill>
              <a:srgbClr val="D04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bject 34">
              <a:extLst>
                <a:ext uri="{FF2B5EF4-FFF2-40B4-BE49-F238E27FC236}">
                  <a16:creationId xmlns:a16="http://schemas.microsoft.com/office/drawing/2014/main" id="{FCB875FA-8DB0-6830-2E2E-ACED4FAFE50E}"/>
                </a:ext>
              </a:extLst>
            </p:cNvPr>
            <p:cNvSpPr txBox="1"/>
            <p:nvPr/>
          </p:nvSpPr>
          <p:spPr>
            <a:xfrm>
              <a:off x="10155402" y="3615225"/>
              <a:ext cx="742976" cy="382156"/>
            </a:xfrm>
            <a:prstGeom prst="rect">
              <a:avLst/>
            </a:prstGeom>
          </p:spPr>
          <p:txBody>
            <a:bodyPr vert="horz" wrap="square" lIns="0" tIns="12700" rIns="0" bIns="0" rtlCol="0">
              <a:spAutoFit/>
            </a:bodyPr>
            <a:lstStyle/>
            <a:p>
              <a:pPr marL="38100" algn="ctr">
                <a:spcBef>
                  <a:spcPts val="100"/>
                </a:spcBef>
                <a:defRPr/>
              </a:pPr>
              <a:r>
                <a:rPr kumimoji="0" lang="en-US"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1.8%</a:t>
              </a:r>
              <a:br>
                <a:rPr kumimoji="0" lang="en-US"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lang="en-US" sz="1000" dirty="0">
                  <a:solidFill>
                    <a:schemeClr val="bg1"/>
                  </a:solidFill>
                  <a:latin typeface="Arial" panose="020B0604020202020204" pitchFamily="34" charset="0"/>
                  <a:cs typeface="Arial" panose="020B0604020202020204" pitchFamily="34" charset="0"/>
                </a:rPr>
                <a:t>(TSA)</a:t>
              </a:r>
            </a:p>
          </p:txBody>
        </p:sp>
        <p:sp>
          <p:nvSpPr>
            <p:cNvPr id="96" name="TextBox 95">
              <a:extLst>
                <a:ext uri="{FF2B5EF4-FFF2-40B4-BE49-F238E27FC236}">
                  <a16:creationId xmlns:a16="http://schemas.microsoft.com/office/drawing/2014/main" id="{1CB5FA69-15DC-D628-2516-E7A4456DD316}"/>
                </a:ext>
              </a:extLst>
            </p:cNvPr>
            <p:cNvSpPr txBox="1"/>
            <p:nvPr/>
          </p:nvSpPr>
          <p:spPr>
            <a:xfrm>
              <a:off x="8542772" y="2773767"/>
              <a:ext cx="2360015" cy="325538"/>
            </a:xfrm>
            <a:prstGeom prst="rect">
              <a:avLst/>
            </a:prstGeom>
            <a:noFill/>
          </p:spPr>
          <p:txBody>
            <a:bodyPr wrap="square">
              <a:spAutoFit/>
            </a:bodyPr>
            <a:lstStyle/>
            <a:p>
              <a:pPr algn="ctr">
                <a:lnSpc>
                  <a:spcPts val="2000"/>
                </a:lnSpc>
                <a:spcBef>
                  <a:spcPts val="1200"/>
                </a:spcBef>
                <a:buSzPts val="1000"/>
                <a:tabLst>
                  <a:tab pos="457200" algn="l"/>
                </a:tabLst>
                <a:defRPr/>
              </a:pPr>
              <a:r>
                <a:rPr lang="en-US" sz="1200" b="1" spc="-5" dirty="0">
                  <a:solidFill>
                    <a:srgbClr val="003A71"/>
                  </a:solidFill>
                  <a:latin typeface="Arial" panose="020B0604020202020204" pitchFamily="34" charset="0"/>
                  <a:cs typeface="Arial" panose="020B0604020202020204" pitchFamily="34" charset="0"/>
                </a:rPr>
                <a:t>Shoulder</a:t>
              </a:r>
              <a:r>
                <a:rPr lang="en-US" sz="1200" b="1" spc="-5" dirty="0">
                  <a:solidFill>
                    <a:srgbClr val="003A71"/>
                  </a:solidFill>
                  <a:effectLst/>
                  <a:latin typeface="Arial" panose="020B0604020202020204" pitchFamily="34" charset="0"/>
                  <a:cs typeface="Arial" panose="020B0604020202020204" pitchFamily="34" charset="0"/>
                </a:rPr>
                <a:t> </a:t>
              </a:r>
              <a:r>
                <a:rPr lang="en-US" sz="1200" spc="-5" dirty="0">
                  <a:solidFill>
                    <a:srgbClr val="003A71"/>
                  </a:solidFill>
                  <a:effectLst/>
                  <a:latin typeface="Arial" panose="020B0604020202020204" pitchFamily="34" charset="0"/>
                  <a:cs typeface="Arial" panose="020B0604020202020204" pitchFamily="34" charset="0"/>
                </a:rPr>
                <a:t>(</a:t>
              </a:r>
              <a:r>
                <a:rPr lang="en-US" sz="1200" spc="-5" dirty="0">
                  <a:solidFill>
                    <a:srgbClr val="003A71"/>
                  </a:solidFill>
                  <a:latin typeface="Arial" panose="020B0604020202020204" pitchFamily="34" charset="0"/>
                  <a:cs typeface="Arial" panose="020B0604020202020204" pitchFamily="34" charset="0"/>
                </a:rPr>
                <a:t>1-year</a:t>
              </a:r>
              <a:r>
                <a:rPr lang="en-US" sz="1200" spc="-5" dirty="0">
                  <a:solidFill>
                    <a:srgbClr val="003A71"/>
                  </a:solidFill>
                  <a:effectLst/>
                  <a:latin typeface="Arial" panose="020B0604020202020204" pitchFamily="34" charset="0"/>
                  <a:cs typeface="Arial" panose="020B0604020202020204" pitchFamily="34" charset="0"/>
                </a:rPr>
                <a:t>)</a:t>
              </a:r>
              <a:endParaRPr lang="en-US" sz="1200" dirty="0">
                <a:solidFill>
                  <a:srgbClr val="003A71"/>
                </a:solidFill>
                <a:effectLst/>
                <a:latin typeface="Arial" panose="020B0604020202020204" pitchFamily="34" charset="0"/>
                <a:cs typeface="Arial" panose="020B0604020202020204" pitchFamily="34" charset="0"/>
              </a:endParaRPr>
            </a:p>
          </p:txBody>
        </p:sp>
      </p:grpSp>
      <p:cxnSp>
        <p:nvCxnSpPr>
          <p:cNvPr id="101" name="Straight Connector 100">
            <a:extLst>
              <a:ext uri="{FF2B5EF4-FFF2-40B4-BE49-F238E27FC236}">
                <a16:creationId xmlns:a16="http://schemas.microsoft.com/office/drawing/2014/main" id="{C560DFD9-7A6D-F1F2-4ECD-2D2DE994C7E8}"/>
              </a:ext>
            </a:extLst>
          </p:cNvPr>
          <p:cNvCxnSpPr>
            <a:cxnSpLocks/>
          </p:cNvCxnSpPr>
          <p:nvPr/>
        </p:nvCxnSpPr>
        <p:spPr>
          <a:xfrm>
            <a:off x="2585497" y="3271304"/>
            <a:ext cx="0" cy="1833841"/>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071FD8E-8494-2D2F-0F30-EB3AACB768EA}"/>
              </a:ext>
            </a:extLst>
          </p:cNvPr>
          <p:cNvCxnSpPr>
            <a:cxnSpLocks/>
          </p:cNvCxnSpPr>
          <p:nvPr/>
        </p:nvCxnSpPr>
        <p:spPr>
          <a:xfrm>
            <a:off x="4488143" y="3271304"/>
            <a:ext cx="0" cy="1833841"/>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B1B6B91-2D17-2B82-B997-58A890144361}"/>
              </a:ext>
            </a:extLst>
          </p:cNvPr>
          <p:cNvCxnSpPr>
            <a:cxnSpLocks/>
          </p:cNvCxnSpPr>
          <p:nvPr/>
        </p:nvCxnSpPr>
        <p:spPr>
          <a:xfrm>
            <a:off x="6365579" y="3271304"/>
            <a:ext cx="0" cy="1833841"/>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E7ABFCB-A2D7-3FFF-F1F8-E97DFEBBE74A}"/>
              </a:ext>
            </a:extLst>
          </p:cNvPr>
          <p:cNvCxnSpPr>
            <a:cxnSpLocks/>
          </p:cNvCxnSpPr>
          <p:nvPr/>
        </p:nvCxnSpPr>
        <p:spPr>
          <a:xfrm>
            <a:off x="8269588" y="3271304"/>
            <a:ext cx="0" cy="1833841"/>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EC4138BB-7288-612F-4493-A9DD29094EB5}"/>
              </a:ext>
            </a:extLst>
          </p:cNvPr>
          <p:cNvGrpSpPr/>
          <p:nvPr/>
        </p:nvGrpSpPr>
        <p:grpSpPr>
          <a:xfrm>
            <a:off x="4564159" y="3151453"/>
            <a:ext cx="1625963" cy="1977078"/>
            <a:chOff x="4564159" y="2773767"/>
            <a:chExt cx="1625963" cy="1977078"/>
          </a:xfrm>
        </p:grpSpPr>
        <p:grpSp>
          <p:nvGrpSpPr>
            <p:cNvPr id="110" name="Group 109">
              <a:extLst>
                <a:ext uri="{FF2B5EF4-FFF2-40B4-BE49-F238E27FC236}">
                  <a16:creationId xmlns:a16="http://schemas.microsoft.com/office/drawing/2014/main" id="{E1D21D59-AED5-7132-CC8F-89FC31099F30}"/>
                </a:ext>
              </a:extLst>
            </p:cNvPr>
            <p:cNvGrpSpPr/>
            <p:nvPr/>
          </p:nvGrpSpPr>
          <p:grpSpPr>
            <a:xfrm>
              <a:off x="4564159" y="2773767"/>
              <a:ext cx="1625963" cy="1977078"/>
              <a:chOff x="4556611" y="2773767"/>
              <a:chExt cx="1625963" cy="1977078"/>
            </a:xfrm>
          </p:grpSpPr>
          <p:sp>
            <p:nvSpPr>
              <p:cNvPr id="37" name="TextBox 36">
                <a:extLst>
                  <a:ext uri="{FF2B5EF4-FFF2-40B4-BE49-F238E27FC236}">
                    <a16:creationId xmlns:a16="http://schemas.microsoft.com/office/drawing/2014/main" id="{4E061E66-934E-DF4D-F937-E4AE7E654E88}"/>
                  </a:ext>
                </a:extLst>
              </p:cNvPr>
              <p:cNvSpPr txBox="1"/>
              <p:nvPr/>
            </p:nvSpPr>
            <p:spPr>
              <a:xfrm>
                <a:off x="5403764" y="4350735"/>
                <a:ext cx="766277"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D0491A"/>
                    </a:solidFill>
                    <a:effectLst/>
                    <a:latin typeface="Arial" panose="020B0604020202020204" pitchFamily="34" charset="0"/>
                    <a:cs typeface="Arial" panose="020B0604020202020204" pitchFamily="34" charset="0"/>
                  </a:rPr>
                  <a:t>Market average</a:t>
                </a:r>
                <a:r>
                  <a:rPr lang="en-US" sz="1000" b="1" spc="-5" baseline="30000" dirty="0">
                    <a:solidFill>
                      <a:srgbClr val="D0491A"/>
                    </a:solidFill>
                    <a:latin typeface="Arial" panose="020B0604020202020204" pitchFamily="34" charset="0"/>
                    <a:cs typeface="Arial" panose="020B0604020202020204" pitchFamily="34" charset="0"/>
                  </a:rPr>
                  <a:t>6</a:t>
                </a:r>
                <a:endParaRPr lang="en-US" sz="1000" baseline="30000" dirty="0">
                  <a:solidFill>
                    <a:srgbClr val="D0491A"/>
                  </a:solidFill>
                  <a:effectLst/>
                  <a:latin typeface="Arial" panose="020B0604020202020204" pitchFamily="34" charset="0"/>
                  <a:cs typeface="Arial" panose="020B0604020202020204" pitchFamily="34" charset="0"/>
                </a:endParaRPr>
              </a:p>
            </p:txBody>
          </p:sp>
          <p:grpSp>
            <p:nvGrpSpPr>
              <p:cNvPr id="107" name="Group 106">
                <a:extLst>
                  <a:ext uri="{FF2B5EF4-FFF2-40B4-BE49-F238E27FC236}">
                    <a16:creationId xmlns:a16="http://schemas.microsoft.com/office/drawing/2014/main" id="{2A76384D-56B2-84E9-F7ED-916C3979C45B}"/>
                  </a:ext>
                </a:extLst>
              </p:cNvPr>
              <p:cNvGrpSpPr/>
              <p:nvPr/>
            </p:nvGrpSpPr>
            <p:grpSpPr>
              <a:xfrm>
                <a:off x="4556611" y="2773767"/>
                <a:ext cx="1625963" cy="1976805"/>
                <a:chOff x="4546451" y="2773767"/>
                <a:chExt cx="1625963" cy="1976805"/>
              </a:xfrm>
            </p:grpSpPr>
            <p:sp>
              <p:nvSpPr>
                <p:cNvPr id="34" name="Rectangle 33">
                  <a:extLst>
                    <a:ext uri="{FF2B5EF4-FFF2-40B4-BE49-F238E27FC236}">
                      <a16:creationId xmlns:a16="http://schemas.microsoft.com/office/drawing/2014/main" id="{1401FF8B-DE4C-6476-DA60-96356C35EF40}"/>
                    </a:ext>
                  </a:extLst>
                </p:cNvPr>
                <p:cNvSpPr/>
                <p:nvPr/>
              </p:nvSpPr>
              <p:spPr>
                <a:xfrm>
                  <a:off x="4652197" y="4217819"/>
                  <a:ext cx="777240" cy="164863"/>
                </a:xfrm>
                <a:prstGeom prst="rect">
                  <a:avLst/>
                </a:prstGeom>
                <a:solidFill>
                  <a:srgbClr val="003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A434C1C-3847-03E7-3DC9-363ABBE7C0AD}"/>
                    </a:ext>
                  </a:extLst>
                </p:cNvPr>
                <p:cNvSpPr/>
                <p:nvPr/>
              </p:nvSpPr>
              <p:spPr>
                <a:xfrm>
                  <a:off x="5395174" y="3910204"/>
                  <a:ext cx="777240" cy="472477"/>
                </a:xfrm>
                <a:prstGeom prst="rect">
                  <a:avLst/>
                </a:prstGeom>
                <a:solidFill>
                  <a:srgbClr val="D04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40D0C6E0-0C5E-7841-FF14-0DB5DBA07DB4}"/>
                    </a:ext>
                  </a:extLst>
                </p:cNvPr>
                <p:cNvSpPr txBox="1"/>
                <p:nvPr/>
              </p:nvSpPr>
              <p:spPr>
                <a:xfrm>
                  <a:off x="4546451" y="4350462"/>
                  <a:ext cx="969496" cy="400110"/>
                </a:xfrm>
                <a:prstGeom prst="rect">
                  <a:avLst/>
                </a:prstGeom>
                <a:noFill/>
              </p:spPr>
              <p:txBody>
                <a:bodyPr wrap="square">
                  <a:spAutoFit/>
                </a:bodyPr>
                <a:lstStyle/>
                <a:p>
                  <a:pPr algn="ctr">
                    <a:spcBef>
                      <a:spcPts val="1200"/>
                    </a:spcBef>
                    <a:buSzPts val="1000"/>
                    <a:tabLst>
                      <a:tab pos="457200" algn="l"/>
                    </a:tabLst>
                    <a:defRPr/>
                  </a:pPr>
                  <a:r>
                    <a:rPr lang="en-US" sz="1000" b="1" spc="-5" dirty="0">
                      <a:solidFill>
                        <a:srgbClr val="003A71"/>
                      </a:solidFill>
                      <a:effectLst/>
                      <a:latin typeface="Arial" panose="020B0604020202020204" pitchFamily="34" charset="0"/>
                      <a:cs typeface="Arial" panose="020B0604020202020204" pitchFamily="34" charset="0"/>
                    </a:rPr>
                    <a:t>Kaiser Permanente</a:t>
                  </a:r>
                  <a:r>
                    <a:rPr lang="en-US" sz="1000" b="1" spc="-5" baseline="30000" dirty="0">
                      <a:solidFill>
                        <a:srgbClr val="003A71"/>
                      </a:solidFill>
                      <a:latin typeface="Arial" panose="020B0604020202020204" pitchFamily="34" charset="0"/>
                      <a:cs typeface="Arial" panose="020B0604020202020204" pitchFamily="34" charset="0"/>
                    </a:rPr>
                    <a:t>2</a:t>
                  </a:r>
                  <a:endParaRPr lang="en-US" sz="1000" baseline="30000" dirty="0">
                    <a:solidFill>
                      <a:srgbClr val="003A71"/>
                    </a:solidFill>
                    <a:effectLst/>
                    <a:latin typeface="Arial" panose="020B0604020202020204" pitchFamily="34" charset="0"/>
                    <a:cs typeface="Arial" panose="020B0604020202020204" pitchFamily="34" charset="0"/>
                  </a:endParaRPr>
                </a:p>
              </p:txBody>
            </p:sp>
            <p:sp>
              <p:nvSpPr>
                <p:cNvPr id="39" name="object 34">
                  <a:extLst>
                    <a:ext uri="{FF2B5EF4-FFF2-40B4-BE49-F238E27FC236}">
                      <a16:creationId xmlns:a16="http://schemas.microsoft.com/office/drawing/2014/main" id="{EAA06363-7CF2-EDB6-3030-6508066B277F}"/>
                    </a:ext>
                  </a:extLst>
                </p:cNvPr>
                <p:cNvSpPr txBox="1"/>
                <p:nvPr/>
              </p:nvSpPr>
              <p:spPr>
                <a:xfrm>
                  <a:off x="4636196" y="3948143"/>
                  <a:ext cx="742976" cy="228268"/>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1400" b="1" dirty="0">
                      <a:solidFill>
                        <a:srgbClr val="003A71"/>
                      </a:solidFill>
                      <a:latin typeface="Arial" panose="020B0604020202020204" pitchFamily="34" charset="0"/>
                      <a:cs typeface="Arial" panose="020B0604020202020204" pitchFamily="34" charset="0"/>
                    </a:rPr>
                    <a:t>0.34</a:t>
                  </a:r>
                  <a:r>
                    <a:rPr kumimoji="0" lang="en-US" sz="1400" b="1" u="none" strike="noStrike" kern="1200" cap="none" spc="0" normalizeH="0" baseline="0" noProof="0" dirty="0">
                      <a:ln>
                        <a:noFill/>
                      </a:ln>
                      <a:solidFill>
                        <a:srgbClr val="003A71"/>
                      </a:solidFill>
                      <a:effectLst/>
                      <a:uLnTx/>
                      <a:uFillTx/>
                      <a:latin typeface="Arial" panose="020B0604020202020204" pitchFamily="34" charset="0"/>
                      <a:cs typeface="Arial" panose="020B0604020202020204" pitchFamily="34" charset="0"/>
                    </a:rPr>
                    <a:t>%</a:t>
                  </a:r>
                  <a:endParaRPr lang="en-US" sz="1400" b="1" baseline="30000" dirty="0">
                    <a:solidFill>
                      <a:srgbClr val="003A71"/>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1FC9CF98-4379-A15F-3039-5292350A5E70}"/>
                    </a:ext>
                  </a:extLst>
                </p:cNvPr>
                <p:cNvSpPr txBox="1"/>
                <p:nvPr/>
              </p:nvSpPr>
              <p:spPr>
                <a:xfrm>
                  <a:off x="4631877" y="2773767"/>
                  <a:ext cx="1521616" cy="325538"/>
                </a:xfrm>
                <a:prstGeom prst="rect">
                  <a:avLst/>
                </a:prstGeom>
                <a:noFill/>
              </p:spPr>
              <p:txBody>
                <a:bodyPr wrap="square">
                  <a:spAutoFit/>
                </a:bodyPr>
                <a:lstStyle/>
                <a:p>
                  <a:pPr algn="ctr">
                    <a:lnSpc>
                      <a:spcPts val="2000"/>
                    </a:lnSpc>
                    <a:spcBef>
                      <a:spcPts val="1200"/>
                    </a:spcBef>
                    <a:buSzPts val="1000"/>
                    <a:tabLst>
                      <a:tab pos="457200" algn="l"/>
                    </a:tabLst>
                    <a:defRPr/>
                  </a:pPr>
                  <a:r>
                    <a:rPr lang="en-US" sz="1200" b="1" spc="-5" dirty="0">
                      <a:solidFill>
                        <a:srgbClr val="003A71"/>
                      </a:solidFill>
                      <a:latin typeface="Arial" panose="020B0604020202020204" pitchFamily="34" charset="0"/>
                      <a:cs typeface="Arial" panose="020B0604020202020204" pitchFamily="34" charset="0"/>
                    </a:rPr>
                    <a:t>Hip</a:t>
                  </a:r>
                  <a:r>
                    <a:rPr lang="en-US" sz="1200" b="1" spc="-5" dirty="0">
                      <a:solidFill>
                        <a:srgbClr val="003A71"/>
                      </a:solidFill>
                      <a:effectLst/>
                      <a:latin typeface="Arial" panose="020B0604020202020204" pitchFamily="34" charset="0"/>
                      <a:cs typeface="Arial" panose="020B0604020202020204" pitchFamily="34" charset="0"/>
                    </a:rPr>
                    <a:t> </a:t>
                  </a:r>
                  <a:r>
                    <a:rPr lang="en-US" sz="1200" spc="-5" dirty="0">
                      <a:solidFill>
                        <a:srgbClr val="003A71"/>
                      </a:solidFill>
                      <a:effectLst/>
                      <a:latin typeface="Arial" panose="020B0604020202020204" pitchFamily="34" charset="0"/>
                      <a:cs typeface="Arial" panose="020B0604020202020204" pitchFamily="34" charset="0"/>
                    </a:rPr>
                    <a:t>(</a:t>
                  </a:r>
                  <a:r>
                    <a:rPr lang="en-US" sz="1200" spc="-5" dirty="0">
                      <a:solidFill>
                        <a:srgbClr val="003A71"/>
                      </a:solidFill>
                      <a:latin typeface="Arial" panose="020B0604020202020204" pitchFamily="34" charset="0"/>
                      <a:cs typeface="Arial" panose="020B0604020202020204" pitchFamily="34" charset="0"/>
                    </a:rPr>
                    <a:t>90</a:t>
                  </a:r>
                  <a:r>
                    <a:rPr lang="en-US" sz="1200" spc="-5" dirty="0">
                      <a:solidFill>
                        <a:srgbClr val="003A71"/>
                      </a:solidFill>
                      <a:effectLst/>
                      <a:latin typeface="Arial" panose="020B0604020202020204" pitchFamily="34" charset="0"/>
                      <a:cs typeface="Arial" panose="020B0604020202020204" pitchFamily="34" charset="0"/>
                    </a:rPr>
                    <a:t>-day)</a:t>
                  </a:r>
                  <a:endParaRPr lang="en-US" sz="1200" dirty="0">
                    <a:solidFill>
                      <a:srgbClr val="003A71"/>
                    </a:solidFill>
                    <a:effectLst/>
                    <a:latin typeface="Arial" panose="020B0604020202020204" pitchFamily="34" charset="0"/>
                    <a:cs typeface="Arial" panose="020B0604020202020204" pitchFamily="34" charset="0"/>
                  </a:endParaRPr>
                </a:p>
              </p:txBody>
            </p:sp>
          </p:grpSp>
        </p:grpSp>
        <p:sp>
          <p:nvSpPr>
            <p:cNvPr id="116" name="object 34">
              <a:extLst>
                <a:ext uri="{FF2B5EF4-FFF2-40B4-BE49-F238E27FC236}">
                  <a16:creationId xmlns:a16="http://schemas.microsoft.com/office/drawing/2014/main" id="{A134D126-0ADA-4BCC-EA2C-1C2B8874F5DE}"/>
                </a:ext>
              </a:extLst>
            </p:cNvPr>
            <p:cNvSpPr txBox="1"/>
            <p:nvPr/>
          </p:nvSpPr>
          <p:spPr>
            <a:xfrm>
              <a:off x="5428227" y="3980985"/>
              <a:ext cx="742976" cy="228268"/>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100000"/>
                </a:lnSpc>
                <a:spcBef>
                  <a:spcPts val="10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0.69</a:t>
              </a:r>
              <a:r>
                <a:rPr kumimoji="0" lang="en-US"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lang="en-US" sz="1400" b="1" baseline="300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96367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64F15F-1197-13D3-28DE-6037BE7CDE86}"/>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3">
            <a:extLst>
              <a:ext uri="{FF2B5EF4-FFF2-40B4-BE49-F238E27FC236}">
                <a16:creationId xmlns:a16="http://schemas.microsoft.com/office/drawing/2014/main" id="{6816F4D1-4BFF-8C44-9D63-9F598D9F2893}"/>
              </a:ext>
            </a:extLst>
          </p:cNvPr>
          <p:cNvSpPr>
            <a:spLocks noGrp="1"/>
          </p:cNvSpPr>
          <p:nvPr>
            <p:ph type="title"/>
          </p:nvPr>
        </p:nvSpPr>
        <p:spPr>
          <a:xfrm>
            <a:off x="948403" y="1572394"/>
            <a:ext cx="6760411" cy="3129644"/>
          </a:xfrm>
        </p:spPr>
        <p:txBody>
          <a:bodyPr>
            <a:noAutofit/>
          </a:bodyPr>
          <a:lstStyle/>
          <a:p>
            <a:pPr>
              <a:lnSpc>
                <a:spcPts val="5300"/>
              </a:lnSpc>
            </a:pPr>
            <a:r>
              <a:rPr lang="en-US" sz="4800">
                <a:solidFill>
                  <a:srgbClr val="1A3D70"/>
                </a:solidFill>
                <a:latin typeface="Arial Black"/>
              </a:rPr>
              <a:t> </a:t>
            </a:r>
          </a:p>
        </p:txBody>
      </p:sp>
      <p:pic>
        <p:nvPicPr>
          <p:cNvPr id="5" name="Graphic 4">
            <a:extLst>
              <a:ext uri="{FF2B5EF4-FFF2-40B4-BE49-F238E27FC236}">
                <a16:creationId xmlns:a16="http://schemas.microsoft.com/office/drawing/2014/main" id="{A654A866-932B-E25B-6C4D-6A73FF7C5A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7707" y="718115"/>
            <a:ext cx="3540045" cy="390005"/>
          </a:xfrm>
          <a:prstGeom prst="rect">
            <a:avLst/>
          </a:prstGeom>
        </p:spPr>
      </p:pic>
      <p:sp>
        <p:nvSpPr>
          <p:cNvPr id="10" name="Title 3">
            <a:extLst>
              <a:ext uri="{FF2B5EF4-FFF2-40B4-BE49-F238E27FC236}">
                <a16:creationId xmlns:a16="http://schemas.microsoft.com/office/drawing/2014/main" id="{7E9AB5C4-76D9-CD98-6D15-BF8DA82F8FA0}"/>
              </a:ext>
            </a:extLst>
          </p:cNvPr>
          <p:cNvSpPr txBox="1">
            <a:spLocks/>
          </p:cNvSpPr>
          <p:nvPr/>
        </p:nvSpPr>
        <p:spPr>
          <a:xfrm>
            <a:off x="964731" y="1597679"/>
            <a:ext cx="6073592" cy="2165667"/>
          </a:xfrm>
          <a:prstGeom prst="rect">
            <a:avLst/>
          </a:prstGeom>
        </p:spPr>
        <p:txBody>
          <a:bodyPr vert="horz" lIns="91440" tIns="45720" rIns="91440" bIns="45720" rtlCol="0" anchor="t">
            <a:noAutofit/>
          </a:bodyPr>
          <a:lstStyle>
            <a:lvl1pPr algn="l" defTabSz="914355" rtl="0" eaLnBrk="1" latinLnBrk="0" hangingPunct="1">
              <a:lnSpc>
                <a:spcPts val="5998"/>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a:lstStyle>
          <a:p>
            <a:pPr>
              <a:lnSpc>
                <a:spcPct val="100000"/>
              </a:lnSpc>
            </a:pPr>
            <a:r>
              <a:rPr lang="en-US" sz="4400" dirty="0">
                <a:solidFill>
                  <a:schemeClr val="bg1"/>
                </a:solidFill>
                <a:latin typeface="Arial" panose="020B0604020202020204" pitchFamily="34" charset="0"/>
                <a:cs typeface="Arial" panose="020B0604020202020204" pitchFamily="34" charset="0"/>
              </a:rPr>
              <a:t>Better outcomes </a:t>
            </a:r>
            <a:br>
              <a:rPr lang="en-US" sz="4400" dirty="0">
                <a:solidFill>
                  <a:schemeClr val="bg1"/>
                </a:solidFill>
                <a:latin typeface="Arial" panose="020B0604020202020204" pitchFamily="34" charset="0"/>
                <a:cs typeface="Arial" panose="020B0604020202020204" pitchFamily="34" charset="0"/>
              </a:rPr>
            </a:br>
            <a:r>
              <a:rPr lang="en-US" sz="4400" dirty="0">
                <a:solidFill>
                  <a:schemeClr val="bg1"/>
                </a:solidFill>
                <a:latin typeface="Arial" panose="020B0604020202020204" pitchFamily="34" charset="0"/>
                <a:cs typeface="Arial" panose="020B0604020202020204" pitchFamily="34" charset="0"/>
              </a:rPr>
              <a:t>and lower costs for musculoskeletal care</a:t>
            </a:r>
            <a:endParaRPr lang="en-US" sz="4400" u="none" strike="noStrike" baseline="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8E8E067-487A-423F-0788-770166BF5A1C}"/>
              </a:ext>
            </a:extLst>
          </p:cNvPr>
          <p:cNvSpPr/>
          <p:nvPr/>
        </p:nvSpPr>
        <p:spPr>
          <a:xfrm rot="5400000">
            <a:off x="-774113" y="2559265"/>
            <a:ext cx="1814256" cy="266035"/>
          </a:xfrm>
          <a:prstGeom prst="rect">
            <a:avLst/>
          </a:prstGeom>
          <a:solidFill>
            <a:srgbClr val="90C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715801-E6D7-776F-B9B5-D27828AC84EC}"/>
              </a:ext>
            </a:extLst>
          </p:cNvPr>
          <p:cNvSpPr txBox="1"/>
          <p:nvPr/>
        </p:nvSpPr>
        <p:spPr>
          <a:xfrm>
            <a:off x="1002193" y="6274431"/>
            <a:ext cx="6019801" cy="261610"/>
          </a:xfrm>
          <a:prstGeom prst="rect">
            <a:avLst/>
          </a:prstGeom>
          <a:noFill/>
        </p:spPr>
        <p:txBody>
          <a:bodyPr wrap="square" rtlCol="0">
            <a:spAutoFit/>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©2024 Kaiser </a:t>
            </a:r>
            <a:r>
              <a:rPr kumimoji="0" lang="en-US" sz="1100" b="1" i="0" u="none" strike="noStrike" kern="1200" cap="none" spc="-5"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Foundation </a:t>
            </a:r>
            <a:r>
              <a:rPr kumimoji="0" lang="en-US" sz="1100" b="1" i="0" u="none" strike="noStrike" kern="1200" cap="none" spc="5"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Health </a:t>
            </a:r>
            <a:r>
              <a:rPr kumimoji="0" lang="en-US" sz="1100" b="1" i="0" u="none" strike="noStrike" kern="1200" cap="none" spc="-5"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Plan,</a:t>
            </a:r>
            <a:r>
              <a:rPr kumimoji="0" lang="en-US" sz="1100" b="1" i="0" u="none" strike="noStrike" kern="1200" cap="none" spc="-45"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a:ln>
                  <a:noFill/>
                </a:ln>
                <a:solidFill>
                  <a:srgbClr val="A2D6F4"/>
                </a:solidFill>
                <a:effectLst/>
                <a:uLnTx/>
                <a:uFillTx/>
                <a:latin typeface="Arial" panose="020B0604020202020204" pitchFamily="34" charset="0"/>
                <a:ea typeface="+mn-ea"/>
                <a:cs typeface="Arial" panose="020B0604020202020204" pitchFamily="34" charset="0"/>
              </a:rPr>
              <a:t>Inc.</a:t>
            </a:r>
          </a:p>
        </p:txBody>
      </p:sp>
    </p:spTree>
    <p:extLst>
      <p:ext uri="{BB962C8B-B14F-4D97-AF65-F5344CB8AC3E}">
        <p14:creationId xmlns:p14="http://schemas.microsoft.com/office/powerpoint/2010/main" val="2250269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F7AB9D-3AF2-9BF2-89DE-84A470E9CE3E}"/>
              </a:ext>
            </a:extLst>
          </p:cNvPr>
          <p:cNvSpPr/>
          <p:nvPr/>
        </p:nvSpPr>
        <p:spPr>
          <a:xfrm>
            <a:off x="5255" y="11670"/>
            <a:ext cx="12186745" cy="6858000"/>
          </a:xfrm>
          <a:prstGeom prst="rect">
            <a:avLst/>
          </a:prstGeom>
          <a:solidFill>
            <a:srgbClr val="FA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23114361-C6BB-6126-16E5-F2A236ADBFFD}"/>
              </a:ext>
            </a:extLst>
          </p:cNvPr>
          <p:cNvSpPr/>
          <p:nvPr/>
        </p:nvSpPr>
        <p:spPr>
          <a:xfrm rot="5400000">
            <a:off x="-73692" y="1273842"/>
            <a:ext cx="400050" cy="252666"/>
          </a:xfrm>
          <a:prstGeom prst="rect">
            <a:avLst/>
          </a:prstGeom>
          <a:solidFill>
            <a:srgbClr val="0B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62FC87-B579-57CE-0A30-48EF4CF6CB49}"/>
              </a:ext>
            </a:extLst>
          </p:cNvPr>
          <p:cNvSpPr txBox="1"/>
          <p:nvPr/>
        </p:nvSpPr>
        <p:spPr>
          <a:xfrm>
            <a:off x="977552" y="6111584"/>
            <a:ext cx="7364016" cy="338554"/>
          </a:xfrm>
          <a:prstGeom prst="rect">
            <a:avLst/>
          </a:prstGeom>
          <a:noFill/>
        </p:spPr>
        <p:txBody>
          <a:bodyPr wrap="square">
            <a:spAutoFit/>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B70"/>
                </a:solidFill>
                <a:effectLst/>
                <a:uLnTx/>
                <a:uFillTx/>
                <a:latin typeface="Arial"/>
                <a:ea typeface="+mn-ea"/>
                <a:cs typeface="Arial"/>
              </a:rPr>
              <a:t>1. </a:t>
            </a:r>
            <a:r>
              <a:rPr kumimoji="0" lang="en-US" sz="800" i="0" u="none" strike="noStrike" kern="1200" cap="none" spc="0" normalizeH="0" baseline="0" noProof="0" dirty="0">
                <a:ln>
                  <a:noFill/>
                </a:ln>
                <a:solidFill>
                  <a:srgbClr val="003B70"/>
                </a:solidFill>
                <a:effectLst/>
                <a:uLnTx/>
                <a:uFillTx/>
                <a:latin typeface="Arial"/>
                <a:ea typeface="+mn-ea"/>
                <a:cs typeface="Arial"/>
              </a:rPr>
              <a:t>United States Bone and Joint Initiative, 2023. </a:t>
            </a:r>
            <a:r>
              <a:rPr kumimoji="0" lang="en-US" sz="800" b="1" i="0" u="none" strike="noStrike" kern="1200" cap="none" spc="0" normalizeH="0" baseline="0" noProof="0" dirty="0">
                <a:ln>
                  <a:noFill/>
                </a:ln>
                <a:solidFill>
                  <a:srgbClr val="003B70"/>
                </a:solidFill>
                <a:effectLst/>
                <a:uLnTx/>
                <a:uFillTx/>
                <a:latin typeface="Arial"/>
                <a:ea typeface="+mn-ea"/>
                <a:cs typeface="Arial"/>
              </a:rPr>
              <a:t>2. </a:t>
            </a:r>
            <a:r>
              <a:rPr kumimoji="0" lang="en-US" sz="800" i="0" u="none" strike="noStrike" kern="1200" cap="none" spc="0" normalizeH="0" baseline="0" noProof="0" dirty="0">
                <a:ln>
                  <a:noFill/>
                </a:ln>
                <a:solidFill>
                  <a:srgbClr val="003B70"/>
                </a:solidFill>
                <a:effectLst/>
                <a:uLnTx/>
                <a:uFillTx/>
                <a:latin typeface="Arial"/>
                <a:ea typeface="+mn-ea"/>
                <a:cs typeface="Arial"/>
              </a:rPr>
              <a:t>See note 1. </a:t>
            </a:r>
            <a:r>
              <a:rPr lang="en-US" sz="800" b="1" dirty="0">
                <a:solidFill>
                  <a:srgbClr val="003B70"/>
                </a:solidFill>
                <a:latin typeface="Arial"/>
                <a:cs typeface="Arial"/>
              </a:rPr>
              <a:t>3.</a:t>
            </a:r>
            <a:r>
              <a:rPr kumimoji="0" lang="en-US" sz="800" b="1" i="0" u="none" strike="noStrike" kern="1200" cap="none" spc="0" normalizeH="0" baseline="0" noProof="0" dirty="0">
                <a:ln>
                  <a:noFill/>
                </a:ln>
                <a:solidFill>
                  <a:srgbClr val="003B70"/>
                </a:solidFill>
                <a:effectLst/>
                <a:uLnTx/>
                <a:uFillTx/>
                <a:latin typeface="Arial"/>
                <a:ea typeface="+mn-ea"/>
                <a:cs typeface="Arial"/>
              </a:rPr>
              <a:t> </a:t>
            </a:r>
            <a:r>
              <a:rPr lang="en-US" sz="800" dirty="0">
                <a:solidFill>
                  <a:srgbClr val="003B70"/>
                </a:solidFill>
                <a:latin typeface="Arial"/>
                <a:cs typeface="Arial"/>
              </a:rPr>
              <a:t>See note 1. </a:t>
            </a:r>
            <a:r>
              <a:rPr lang="en-US" sz="800" b="1" dirty="0">
                <a:solidFill>
                  <a:srgbClr val="003B70"/>
                </a:solidFill>
                <a:latin typeface="Arial"/>
                <a:cs typeface="Arial"/>
              </a:rPr>
              <a:t>4. </a:t>
            </a:r>
            <a:r>
              <a:rPr lang="en-US" sz="800" dirty="0" err="1">
                <a:solidFill>
                  <a:srgbClr val="003B70"/>
                </a:solidFill>
                <a:latin typeface="Arial"/>
                <a:cs typeface="Arial"/>
              </a:rPr>
              <a:t>Gulseren</a:t>
            </a:r>
            <a:r>
              <a:rPr lang="en-US" sz="800" dirty="0">
                <a:solidFill>
                  <a:srgbClr val="003B70"/>
                </a:solidFill>
                <a:latin typeface="Arial"/>
                <a:cs typeface="Arial"/>
              </a:rPr>
              <a:t> et al., Harvard Business Review, July 19, 2021; Briefing Paper, Harvard Business Review Analytic Services, 2022.</a:t>
            </a:r>
            <a:endParaRPr kumimoji="0" lang="en-US" sz="800" i="0" u="none" strike="noStrike" kern="1200" cap="none" spc="0" normalizeH="0" baseline="0" noProof="0" dirty="0">
              <a:ln>
                <a:noFill/>
              </a:ln>
              <a:solidFill>
                <a:srgbClr val="003B70"/>
              </a:solidFill>
              <a:effectLst/>
              <a:uLnTx/>
              <a:uFillTx/>
              <a:latin typeface="Arial"/>
              <a:ea typeface="+mn-ea"/>
              <a:cs typeface="Arial"/>
            </a:endParaRPr>
          </a:p>
        </p:txBody>
      </p:sp>
      <p:sp>
        <p:nvSpPr>
          <p:cNvPr id="11" name="Text Placeholder 34">
            <a:extLst>
              <a:ext uri="{FF2B5EF4-FFF2-40B4-BE49-F238E27FC236}">
                <a16:creationId xmlns:a16="http://schemas.microsoft.com/office/drawing/2014/main" id="{6A77ABB5-E545-641B-E932-6CD72DEFE1A5}"/>
              </a:ext>
            </a:extLst>
          </p:cNvPr>
          <p:cNvSpPr>
            <a:spLocks noGrp="1"/>
          </p:cNvSpPr>
          <p:nvPr>
            <p:ph type="body" sz="quarter" idx="12"/>
          </p:nvPr>
        </p:nvSpPr>
        <p:spPr>
          <a:xfrm>
            <a:off x="987488" y="877789"/>
            <a:ext cx="9747061" cy="874611"/>
          </a:xfrm>
        </p:spPr>
        <p:txBody>
          <a:bodyPr lIns="91440" tIns="45720" rIns="91440" bIns="45720" anchor="b"/>
          <a:lstStyle/>
          <a:p>
            <a:pPr>
              <a:lnSpc>
                <a:spcPct val="100000"/>
              </a:lnSpc>
            </a:pPr>
            <a:r>
              <a:rPr lang="en-US" sz="3200" dirty="0">
                <a:latin typeface="Arial" panose="020B0604020202020204" pitchFamily="34" charset="0"/>
                <a:cs typeface="Arial" panose="020B0604020202020204" pitchFamily="34" charset="0"/>
              </a:rPr>
              <a:t>What are musculoskeletal conditions?</a:t>
            </a:r>
          </a:p>
        </p:txBody>
      </p:sp>
      <p:sp>
        <p:nvSpPr>
          <p:cNvPr id="12" name="Content Placeholder 4">
            <a:extLst>
              <a:ext uri="{FF2B5EF4-FFF2-40B4-BE49-F238E27FC236}">
                <a16:creationId xmlns:a16="http://schemas.microsoft.com/office/drawing/2014/main" id="{4CD6AACD-73FA-971E-9F99-9D9142D1283F}"/>
              </a:ext>
            </a:extLst>
          </p:cNvPr>
          <p:cNvSpPr txBox="1">
            <a:spLocks/>
          </p:cNvSpPr>
          <p:nvPr/>
        </p:nvSpPr>
        <p:spPr>
          <a:xfrm>
            <a:off x="969706" y="1830509"/>
            <a:ext cx="8631494" cy="560860"/>
          </a:xfrm>
          <a:prstGeom prst="rect">
            <a:avLst/>
          </a:prstGeom>
        </p:spPr>
        <p:txBody>
          <a:bodyPr lIns="91440" tIns="45720" rIns="91440" bIns="45720" anchor="t"/>
          <a:lstStyle>
            <a:lvl1pPr marL="0" indent="0" algn="l" defTabSz="914355" rtl="0" eaLnBrk="1" latinLnBrk="0" hangingPunct="1">
              <a:lnSpc>
                <a:spcPts val="2200"/>
              </a:lnSpc>
              <a:spcBef>
                <a:spcPts val="11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SzPts val="1000"/>
              <a:tabLst>
                <a:tab pos="457200" algn="l"/>
              </a:tabLst>
              <a:defRPr/>
            </a:pPr>
            <a:r>
              <a:rPr lang="en-US" sz="1600" spc="-5" dirty="0">
                <a:solidFill>
                  <a:srgbClr val="003A71"/>
                </a:solidFill>
                <a:latin typeface="Arial"/>
                <a:cs typeface="Arial"/>
              </a:rPr>
              <a:t>These disorders affect bones, joints, muscles, connective tissue, and sometimes associated tissues, such as the nerves. They range from minor injuries to long-term conditions with ongoing pain and disability.</a:t>
            </a:r>
            <a:endParaRPr kumimoji="0" lang="en-US" sz="1600" b="0" i="0" u="none" strike="noStrike" kern="1200" cap="none" spc="-5" normalizeH="0" baseline="0" noProof="0" dirty="0">
              <a:ln>
                <a:noFill/>
              </a:ln>
              <a:solidFill>
                <a:srgbClr val="003A71"/>
              </a:solidFill>
              <a:effectLst/>
              <a:highlight>
                <a:srgbClr val="FFFF00"/>
              </a:highlight>
              <a:uLnTx/>
              <a:uFillTx/>
              <a:latin typeface="Arial"/>
              <a:ea typeface="+mn-ea"/>
              <a:cs typeface="Arial"/>
            </a:endParaRPr>
          </a:p>
        </p:txBody>
      </p:sp>
      <p:sp>
        <p:nvSpPr>
          <p:cNvPr id="15" name="TextBox 14">
            <a:extLst>
              <a:ext uri="{FF2B5EF4-FFF2-40B4-BE49-F238E27FC236}">
                <a16:creationId xmlns:a16="http://schemas.microsoft.com/office/drawing/2014/main" id="{4D1902AF-8A09-935E-EF41-42413C42B4CE}"/>
              </a:ext>
            </a:extLst>
          </p:cNvPr>
          <p:cNvSpPr txBox="1"/>
          <p:nvPr/>
        </p:nvSpPr>
        <p:spPr>
          <a:xfrm>
            <a:off x="1484625" y="4479899"/>
            <a:ext cx="7014396" cy="1293175"/>
          </a:xfrm>
          <a:prstGeom prst="rect">
            <a:avLst/>
          </a:prstGeom>
          <a:noFill/>
        </p:spPr>
        <p:txBody>
          <a:bodyPr wrap="square" rtlCol="0">
            <a:spAutoFit/>
          </a:bodyPr>
          <a:lstStyle/>
          <a:p>
            <a:pPr>
              <a:lnSpc>
                <a:spcPct val="125000"/>
              </a:lnSpc>
            </a:pPr>
            <a:r>
              <a:rPr lang="en-US" sz="1600" b="1" dirty="0">
                <a:solidFill>
                  <a:srgbClr val="003A71"/>
                </a:solidFill>
                <a:latin typeface="Arial" panose="020B0604020202020204" pitchFamily="34" charset="0"/>
                <a:ea typeface="Calibri" panose="020F0502020204030204" pitchFamily="34" charset="0"/>
                <a:cs typeface="Arial" panose="020B0604020202020204" pitchFamily="34" charset="0"/>
              </a:rPr>
              <a:t>People with these </a:t>
            </a:r>
            <a:r>
              <a:rPr lang="en-US" sz="1600" b="1" dirty="0">
                <a:solidFill>
                  <a:srgbClr val="003A71"/>
                </a:solidFill>
                <a:effectLst/>
                <a:latin typeface="Arial" panose="020B0604020202020204" pitchFamily="34" charset="0"/>
                <a:ea typeface="Calibri" panose="020F0502020204030204" pitchFamily="34" charset="0"/>
                <a:cs typeface="Arial" panose="020B0604020202020204" pitchFamily="34" charset="0"/>
              </a:rPr>
              <a:t>disorders often have </a:t>
            </a:r>
            <a:r>
              <a:rPr lang="en-US" sz="1600" b="1" dirty="0">
                <a:solidFill>
                  <a:srgbClr val="003A71"/>
                </a:solidFill>
                <a:latin typeface="Arial" panose="020B0604020202020204" pitchFamily="34" charset="0"/>
                <a:cs typeface="Arial" panose="020B0604020202020204" pitchFamily="34" charset="0"/>
              </a:rPr>
              <a:t>another condition,</a:t>
            </a:r>
            <a:r>
              <a:rPr lang="en-US" sz="1600" dirty="0">
                <a:solidFill>
                  <a:srgbClr val="003A71"/>
                </a:solidFill>
                <a:latin typeface="Arial" panose="020B0604020202020204" pitchFamily="34" charset="0"/>
                <a:cs typeface="Arial" panose="020B0604020202020204" pitchFamily="34" charset="0"/>
              </a:rPr>
              <a:t> like</a:t>
            </a:r>
            <a:r>
              <a:rPr lang="en-US" sz="1600" dirty="0">
                <a:solidFill>
                  <a:srgbClr val="003A71"/>
                </a:solidFill>
                <a:effectLst/>
                <a:latin typeface="Arial" panose="020B0604020202020204" pitchFamily="34" charset="0"/>
                <a:ea typeface="Calibri" panose="020F0502020204030204" pitchFamily="34" charset="0"/>
                <a:cs typeface="Arial" panose="020B0604020202020204" pitchFamily="34" charset="0"/>
              </a:rPr>
              <a:t> hypertension, depression, or diabetes.</a:t>
            </a:r>
            <a:r>
              <a:rPr lang="en-US" sz="1600" baseline="30000" dirty="0">
                <a:solidFill>
                  <a:srgbClr val="003A71"/>
                </a:solidFill>
                <a:effectLst/>
                <a:latin typeface="Arial" panose="020B0604020202020204" pitchFamily="34" charset="0"/>
                <a:ea typeface="Calibri" panose="020F0502020204030204" pitchFamily="34" charset="0"/>
                <a:cs typeface="Arial" panose="020B0604020202020204" pitchFamily="34" charset="0"/>
              </a:rPr>
              <a:t>3</a:t>
            </a:r>
            <a:r>
              <a:rPr lang="en-US" sz="1600" dirty="0">
                <a:solidFill>
                  <a:srgbClr val="003A71"/>
                </a:solidFill>
                <a:effectLst/>
                <a:latin typeface="Arial" panose="020B0604020202020204" pitchFamily="34" charset="0"/>
                <a:ea typeface="Calibri" panose="020F0502020204030204" pitchFamily="34" charset="0"/>
                <a:cs typeface="Arial" panose="020B0604020202020204" pitchFamily="34" charset="0"/>
              </a:rPr>
              <a:t> </a:t>
            </a:r>
          </a:p>
          <a:p>
            <a:pPr>
              <a:lnSpc>
                <a:spcPct val="125000"/>
              </a:lnSpc>
            </a:pPr>
            <a:endPar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l">
              <a:lnSpc>
                <a:spcPct val="125000"/>
              </a:lnSpc>
            </a:pPr>
            <a:endParaRPr lang="en-US" sz="1600" b="1" dirty="0">
              <a:solidFill>
                <a:srgbClr val="003A7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7643E24-87ED-2B0F-3B33-EC7C0E57D4B6}"/>
              </a:ext>
            </a:extLst>
          </p:cNvPr>
          <p:cNvSpPr txBox="1"/>
          <p:nvPr/>
        </p:nvSpPr>
        <p:spPr>
          <a:xfrm>
            <a:off x="1452498" y="3850113"/>
            <a:ext cx="7453598" cy="882806"/>
          </a:xfrm>
          <a:prstGeom prst="rect">
            <a:avLst/>
          </a:prstGeom>
          <a:noFill/>
        </p:spPr>
        <p:txBody>
          <a:bodyPr wrap="square" lIns="91440" tIns="45720" rIns="91440" bIns="45720" anchor="t">
            <a:spAutoFit/>
          </a:bodyPr>
          <a:lstStyle/>
          <a:p>
            <a:pPr>
              <a:lnSpc>
                <a:spcPct val="125000"/>
              </a:lnSpc>
              <a:defRPr/>
            </a:pPr>
            <a:r>
              <a:rPr lang="en-US" sz="1600" dirty="0">
                <a:solidFill>
                  <a:srgbClr val="003A71"/>
                </a:solidFill>
                <a:latin typeface="Arial"/>
                <a:cs typeface="Arial"/>
              </a:rPr>
              <a:t>These conditions</a:t>
            </a:r>
            <a:r>
              <a:rPr kumimoji="0" lang="en-US" sz="1600" u="none" strike="noStrike" kern="1200" cap="none" spc="0" normalizeH="0" baseline="0" noProof="0" dirty="0">
                <a:ln>
                  <a:noFill/>
                </a:ln>
                <a:solidFill>
                  <a:srgbClr val="003A71"/>
                </a:solidFill>
                <a:effectLst/>
                <a:uLnTx/>
                <a:uFillTx/>
                <a:latin typeface="Arial"/>
                <a:cs typeface="Arial"/>
              </a:rPr>
              <a:t> incredibly common, </a:t>
            </a:r>
            <a:r>
              <a:rPr kumimoji="0" lang="en-US" sz="1600" u="none" strike="noStrike" kern="1200" cap="none" spc="-5" normalizeH="0" baseline="0" noProof="0" dirty="0">
                <a:ln>
                  <a:noFill/>
                </a:ln>
                <a:solidFill>
                  <a:srgbClr val="003A71"/>
                </a:solidFill>
                <a:effectLst/>
                <a:uLnTx/>
                <a:uFillTx/>
                <a:latin typeface="Arial"/>
                <a:cs typeface="Arial"/>
              </a:rPr>
              <a:t>a</a:t>
            </a:r>
            <a:r>
              <a:rPr lang="en-US" sz="1600" spc="-5" dirty="0">
                <a:solidFill>
                  <a:srgbClr val="003A71"/>
                </a:solidFill>
                <a:latin typeface="Arial"/>
                <a:cs typeface="Arial"/>
              </a:rPr>
              <a:t>ffecting </a:t>
            </a:r>
            <a:r>
              <a:rPr lang="en-US" sz="1600" b="1" spc="-5" dirty="0">
                <a:solidFill>
                  <a:srgbClr val="003A71"/>
                </a:solidFill>
                <a:latin typeface="Arial"/>
                <a:cs typeface="Arial"/>
              </a:rPr>
              <a:t>m</a:t>
            </a:r>
            <a:r>
              <a:rPr kumimoji="0" lang="en-US" sz="1600" b="1" u="none" strike="noStrike" kern="1200" cap="none" spc="-5" normalizeH="0" baseline="0" noProof="0" dirty="0">
                <a:ln>
                  <a:noFill/>
                </a:ln>
                <a:solidFill>
                  <a:srgbClr val="003A71"/>
                </a:solidFill>
                <a:effectLst/>
                <a:uLnTx/>
                <a:uFillTx/>
                <a:latin typeface="Arial"/>
                <a:cs typeface="Arial"/>
              </a:rPr>
              <a:t>ore than half</a:t>
            </a:r>
            <a:r>
              <a:rPr kumimoji="0" lang="en-US" sz="1600" u="none" strike="noStrike" kern="1200" cap="none" spc="-5" normalizeH="0" baseline="0" noProof="0" dirty="0">
                <a:ln>
                  <a:noFill/>
                </a:ln>
                <a:solidFill>
                  <a:srgbClr val="003A71"/>
                </a:solidFill>
                <a:effectLst/>
                <a:uLnTx/>
                <a:uFillTx/>
                <a:latin typeface="Arial"/>
                <a:cs typeface="Arial"/>
              </a:rPr>
              <a:t> of U.S. adults.</a:t>
            </a:r>
            <a:r>
              <a:rPr kumimoji="0" lang="en-US" sz="1600" u="none" strike="noStrike" kern="1200" cap="none" spc="-5" normalizeH="0" baseline="30000" noProof="0" dirty="0">
                <a:ln>
                  <a:noFill/>
                </a:ln>
                <a:solidFill>
                  <a:srgbClr val="003A71"/>
                </a:solidFill>
                <a:effectLst/>
                <a:uLnTx/>
                <a:uFillTx/>
                <a:latin typeface="Arial"/>
                <a:cs typeface="Arial"/>
              </a:rPr>
              <a:t>2</a:t>
            </a:r>
          </a:p>
          <a:p>
            <a:pPr>
              <a:lnSpc>
                <a:spcPct val="125000"/>
              </a:lnSpc>
              <a:defRPr/>
            </a:pPr>
            <a:endParaRPr lang="en-US" sz="1600" b="1" spc="-5" baseline="30000" dirty="0">
              <a:solidFill>
                <a:srgbClr val="003B70"/>
              </a:solidFill>
              <a:latin typeface="Arial" panose="020B0604020202020204" pitchFamily="34" charset="0"/>
              <a:cs typeface="Arial" panose="020B0604020202020204" pitchFamily="34" charset="0"/>
            </a:endParaRPr>
          </a:p>
          <a:p>
            <a:pPr marL="0" marR="0" lvl="0" indent="0" algn="l" defTabSz="914115" rtl="0" eaLnBrk="1" fontAlgn="auto" latinLnBrk="0" hangingPunct="1">
              <a:lnSpc>
                <a:spcPct val="125000"/>
              </a:lnSpc>
              <a:spcBef>
                <a:spcPts val="0"/>
              </a:spcBef>
              <a:spcAft>
                <a:spcPts val="0"/>
              </a:spcAft>
              <a:buClrTx/>
              <a:buSzTx/>
              <a:buFontTx/>
              <a:buNone/>
              <a:tabLst/>
              <a:defRPr/>
            </a:pPr>
            <a:endParaRPr kumimoji="0" lang="en-US" sz="1600" b="1" u="none" strike="noStrike" kern="1200" cap="none" spc="-5" normalizeH="0" baseline="0" noProof="0" dirty="0">
              <a:ln>
                <a:noFill/>
              </a:ln>
              <a:solidFill>
                <a:srgbClr val="003B7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AC04127-76DA-11EB-CA05-3EEB0BB4442B}"/>
              </a:ext>
            </a:extLst>
          </p:cNvPr>
          <p:cNvSpPr txBox="1"/>
          <p:nvPr/>
        </p:nvSpPr>
        <p:spPr>
          <a:xfrm>
            <a:off x="1457451" y="3116475"/>
            <a:ext cx="6386078" cy="369845"/>
          </a:xfrm>
          <a:prstGeom prst="rect">
            <a:avLst/>
          </a:prstGeom>
          <a:noFill/>
        </p:spPr>
        <p:txBody>
          <a:bodyPr wrap="square" rtlCol="0">
            <a:spAutoFit/>
          </a:bodyPr>
          <a:lstStyle/>
          <a:p>
            <a:pPr marL="0" marR="0" lvl="0" indent="0" algn="l" defTabSz="914115" rtl="0" eaLnBrk="1" fontAlgn="auto" latinLnBrk="0" hangingPunct="1">
              <a:lnSpc>
                <a:spcPct val="125000"/>
              </a:lnSpc>
              <a:spcBef>
                <a:spcPts val="0"/>
              </a:spcBef>
              <a:spcAft>
                <a:spcPts val="0"/>
              </a:spcAft>
              <a:buClrTx/>
              <a:buSzTx/>
              <a:buFontTx/>
              <a:buNone/>
              <a:tabLst/>
              <a:defRPr/>
            </a:pPr>
            <a:r>
              <a:rPr kumimoji="0" lang="en-US" sz="1600" u="none" strike="noStrike" kern="1200" cap="none" spc="-5" normalizeH="0" baseline="0" noProof="0" dirty="0" err="1">
                <a:ln>
                  <a:noFill/>
                </a:ln>
                <a:solidFill>
                  <a:srgbClr val="003A71"/>
                </a:solidFill>
                <a:effectLst/>
                <a:uLnTx/>
                <a:uFillTx/>
                <a:latin typeface="Arial" panose="020B0604020202020204" pitchFamily="34" charset="0"/>
                <a:cs typeface="Arial" panose="020B0604020202020204" pitchFamily="34" charset="0"/>
              </a:rPr>
              <a:t>Ther</a:t>
            </a:r>
            <a:r>
              <a:rPr lang="en-US" sz="1600" spc="-5" dirty="0">
                <a:solidFill>
                  <a:srgbClr val="003A71"/>
                </a:solidFill>
                <a:latin typeface="Arial" panose="020B0604020202020204" pitchFamily="34" charset="0"/>
                <a:cs typeface="Arial" panose="020B0604020202020204" pitchFamily="34" charset="0"/>
              </a:rPr>
              <a:t>e are </a:t>
            </a:r>
            <a:r>
              <a:rPr kumimoji="0" lang="en-US" sz="1600" u="none" strike="noStrike" kern="1200" cap="none" spc="-5" normalizeH="0" baseline="0" noProof="0" dirty="0">
                <a:ln>
                  <a:noFill/>
                </a:ln>
                <a:solidFill>
                  <a:srgbClr val="003A71"/>
                </a:solidFill>
                <a:effectLst/>
                <a:uLnTx/>
                <a:uFillTx/>
                <a:latin typeface="Arial" panose="020B0604020202020204" pitchFamily="34" charset="0"/>
                <a:cs typeface="Arial" panose="020B0604020202020204" pitchFamily="34" charset="0"/>
              </a:rPr>
              <a:t>more than </a:t>
            </a:r>
            <a:r>
              <a:rPr kumimoji="0" lang="en-US" sz="1600" b="1" u="none" strike="noStrike" kern="1200" cap="none" spc="-5" normalizeH="0" baseline="0" noProof="0" dirty="0">
                <a:ln>
                  <a:noFill/>
                </a:ln>
                <a:solidFill>
                  <a:srgbClr val="003A71"/>
                </a:solidFill>
                <a:effectLst/>
                <a:uLnTx/>
                <a:uFillTx/>
                <a:latin typeface="Arial" panose="020B0604020202020204" pitchFamily="34" charset="0"/>
                <a:cs typeface="Arial" panose="020B0604020202020204" pitchFamily="34" charset="0"/>
              </a:rPr>
              <a:t>150 diagnoses </a:t>
            </a:r>
            <a:r>
              <a:rPr kumimoji="0" lang="en-US" sz="1600" u="none" strike="noStrike" kern="1200" cap="none" spc="-5" normalizeH="0" baseline="0" noProof="0" dirty="0">
                <a:ln>
                  <a:noFill/>
                </a:ln>
                <a:solidFill>
                  <a:srgbClr val="003A71"/>
                </a:solidFill>
                <a:effectLst/>
                <a:uLnTx/>
                <a:uFillTx/>
                <a:latin typeface="Arial" panose="020B0604020202020204" pitchFamily="34" charset="0"/>
                <a:cs typeface="Arial" panose="020B0604020202020204" pitchFamily="34" charset="0"/>
              </a:rPr>
              <a:t>of musculoskeletal conditions.</a:t>
            </a:r>
            <a:r>
              <a:rPr kumimoji="0" lang="en-US" sz="1600" u="none" kern="1200" cap="none" spc="-5" normalizeH="0" baseline="30000" noProof="0" dirty="0">
                <a:ln>
                  <a:noFill/>
                </a:ln>
                <a:solidFill>
                  <a:srgbClr val="003A71"/>
                </a:solidFill>
                <a:effectLst/>
                <a:uLnTx/>
                <a:uFillTx/>
                <a:latin typeface="Arial" panose="020B0604020202020204" pitchFamily="34" charset="0"/>
                <a:cs typeface="Arial" panose="020B0604020202020204" pitchFamily="34" charset="0"/>
              </a:rPr>
              <a:t>1</a:t>
            </a:r>
            <a:endParaRPr kumimoji="0" lang="en-US" sz="1600" u="none" kern="1200" cap="none" spc="-5" normalizeH="0" baseline="30000" noProof="0" dirty="0">
              <a:ln>
                <a:noFill/>
              </a:ln>
              <a:solidFill>
                <a:srgbClr val="003B70"/>
              </a:solidFill>
              <a:effectLst/>
              <a:uLnTx/>
              <a:uFillTx/>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9BDC640F-F695-224E-885C-26ADBF067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cxnSp>
        <p:nvCxnSpPr>
          <p:cNvPr id="14" name="Straight Connector 13">
            <a:extLst>
              <a:ext uri="{FF2B5EF4-FFF2-40B4-BE49-F238E27FC236}">
                <a16:creationId xmlns:a16="http://schemas.microsoft.com/office/drawing/2014/main" id="{927C0227-EA5B-CE6C-09C6-0F97B09A5EE7}"/>
              </a:ext>
            </a:extLst>
          </p:cNvPr>
          <p:cNvCxnSpPr>
            <a:cxnSpLocks/>
          </p:cNvCxnSpPr>
          <p:nvPr/>
        </p:nvCxnSpPr>
        <p:spPr>
          <a:xfrm>
            <a:off x="1083714" y="3660334"/>
            <a:ext cx="7257854" cy="0"/>
          </a:xfrm>
          <a:prstGeom prst="line">
            <a:avLst/>
          </a:prstGeom>
          <a:ln w="9525">
            <a:solidFill>
              <a:srgbClr val="003A7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B7D6BF-7A2E-068E-15DC-0EE22B3976F9}"/>
              </a:ext>
            </a:extLst>
          </p:cNvPr>
          <p:cNvCxnSpPr>
            <a:cxnSpLocks/>
          </p:cNvCxnSpPr>
          <p:nvPr/>
        </p:nvCxnSpPr>
        <p:spPr>
          <a:xfrm>
            <a:off x="1057359" y="4335079"/>
            <a:ext cx="7284209" cy="0"/>
          </a:xfrm>
          <a:prstGeom prst="line">
            <a:avLst/>
          </a:prstGeom>
          <a:ln w="9525">
            <a:solidFill>
              <a:srgbClr val="003A70"/>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AEE64DF5-F752-5B53-64F0-A69D518239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4695" y="3154419"/>
            <a:ext cx="294925" cy="286251"/>
          </a:xfrm>
          <a:prstGeom prst="rect">
            <a:avLst/>
          </a:prstGeom>
        </p:spPr>
      </p:pic>
      <p:pic>
        <p:nvPicPr>
          <p:cNvPr id="19" name="Graphic 18">
            <a:extLst>
              <a:ext uri="{FF2B5EF4-FFF2-40B4-BE49-F238E27FC236}">
                <a16:creationId xmlns:a16="http://schemas.microsoft.com/office/drawing/2014/main" id="{51BC45C1-A91E-BD46-CF9B-F8E089A421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4695" y="4508157"/>
            <a:ext cx="294925" cy="286251"/>
          </a:xfrm>
          <a:prstGeom prst="rect">
            <a:avLst/>
          </a:prstGeom>
        </p:spPr>
      </p:pic>
      <p:pic>
        <p:nvPicPr>
          <p:cNvPr id="20" name="Graphic 19">
            <a:extLst>
              <a:ext uri="{FF2B5EF4-FFF2-40B4-BE49-F238E27FC236}">
                <a16:creationId xmlns:a16="http://schemas.microsoft.com/office/drawing/2014/main" id="{F20FD794-E912-AB02-10D9-AFEBD69568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676" y="3844023"/>
            <a:ext cx="294925" cy="286251"/>
          </a:xfrm>
          <a:prstGeom prst="rect">
            <a:avLst/>
          </a:prstGeom>
        </p:spPr>
      </p:pic>
      <p:sp>
        <p:nvSpPr>
          <p:cNvPr id="6" name="Chord 5">
            <a:extLst>
              <a:ext uri="{FF2B5EF4-FFF2-40B4-BE49-F238E27FC236}">
                <a16:creationId xmlns:a16="http://schemas.microsoft.com/office/drawing/2014/main" id="{4A8C3E14-5061-C382-297D-46AA17E6BEF8}"/>
              </a:ext>
            </a:extLst>
          </p:cNvPr>
          <p:cNvSpPr/>
          <p:nvPr/>
        </p:nvSpPr>
        <p:spPr>
          <a:xfrm>
            <a:off x="9078686" y="2702693"/>
            <a:ext cx="2612010" cy="2612010"/>
          </a:xfrm>
          <a:prstGeom prst="chord">
            <a:avLst>
              <a:gd name="adj1" fmla="val 1875918"/>
              <a:gd name="adj2" fmla="val 1713159"/>
            </a:avLst>
          </a:prstGeom>
          <a:solidFill>
            <a:srgbClr val="0B7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5"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81E7EB7-0307-4B77-07D2-4BCBD2CEE84C}"/>
              </a:ext>
            </a:extLst>
          </p:cNvPr>
          <p:cNvSpPr/>
          <p:nvPr/>
        </p:nvSpPr>
        <p:spPr>
          <a:xfrm>
            <a:off x="9362551" y="3346978"/>
            <a:ext cx="2294515" cy="1323439"/>
          </a:xfrm>
          <a:prstGeom prst="rect">
            <a:avLst/>
          </a:prstGeom>
        </p:spPr>
        <p:txBody>
          <a:bodyPr wrap="square">
            <a:spAutoFit/>
          </a:bodyPr>
          <a:lstStyle/>
          <a:p>
            <a:pPr defTabSz="914115">
              <a:defRPr/>
            </a:pPr>
            <a:r>
              <a:rPr kumimoji="0" lang="en-US" sz="1600" b="1"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Up to 40% of American workers suffer </a:t>
            </a:r>
            <a:r>
              <a:rPr kumimoji="0" lang="en-US" sz="1600" b="1" u="none" strike="noStrike" kern="1200" cap="none" spc="0" normalizeH="0" baseline="0" noProof="0" dirty="0" err="1">
                <a:ln>
                  <a:noFill/>
                </a:ln>
                <a:solidFill>
                  <a:schemeClr val="bg1"/>
                </a:solidFill>
                <a:effectLst/>
                <a:uLnTx/>
                <a:uFillTx/>
                <a:latin typeface="Arial Narrow" panose="020B0604020202020204" pitchFamily="34" charset="0"/>
                <a:cs typeface="Arial Narrow" panose="020B0604020202020204" pitchFamily="34" charset="0"/>
              </a:rPr>
              <a:t>fro</a:t>
            </a:r>
            <a:r>
              <a:rPr lang="en-US" sz="1600" b="1" dirty="0">
                <a:solidFill>
                  <a:schemeClr val="bg1"/>
                </a:solidFill>
                <a:latin typeface="Arial Narrow" panose="020B0604020202020204" pitchFamily="34" charset="0"/>
                <a:cs typeface="Arial Narrow" panose="020B0604020202020204" pitchFamily="34" charset="0"/>
              </a:rPr>
              <a:t>m</a:t>
            </a:r>
            <a:r>
              <a:rPr kumimoji="0" lang="en-US" sz="1600" b="1"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 chronic pain, with roughly half of them receiving inadequate care for it.</a:t>
            </a:r>
            <a:r>
              <a:rPr kumimoji="0" lang="en-US" sz="1600" b="1" u="none" strike="noStrike" kern="1200" cap="none" spc="0" normalizeH="0" baseline="30000" noProof="0" dirty="0">
                <a:ln>
                  <a:noFill/>
                </a:ln>
                <a:solidFill>
                  <a:schemeClr val="bg1"/>
                </a:solidFill>
                <a:effectLst/>
                <a:uLnTx/>
                <a:uFillTx/>
                <a:latin typeface="Arial Narrow" panose="020B0604020202020204" pitchFamily="34" charset="0"/>
                <a:cs typeface="Arial Narrow" panose="020B0604020202020204" pitchFamily="34" charset="0"/>
              </a:rPr>
              <a:t>4 </a:t>
            </a:r>
          </a:p>
        </p:txBody>
      </p:sp>
    </p:spTree>
    <p:extLst>
      <p:ext uri="{BB962C8B-B14F-4D97-AF65-F5344CB8AC3E}">
        <p14:creationId xmlns:p14="http://schemas.microsoft.com/office/powerpoint/2010/main" val="2827384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861719-142B-4EE0-D6A1-EE1A3571F92F}"/>
              </a:ext>
            </a:extLst>
          </p:cNvPr>
          <p:cNvSpPr/>
          <p:nvPr/>
        </p:nvSpPr>
        <p:spPr>
          <a:xfrm>
            <a:off x="-1" y="0"/>
            <a:ext cx="12192001" cy="6858000"/>
          </a:xfrm>
          <a:prstGeom prst="rect">
            <a:avLst/>
          </a:prstGeom>
          <a:solidFill>
            <a:srgbClr val="003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77F6D37C-8BFB-4CCE-04CC-625269EE6AD7}"/>
              </a:ext>
            </a:extLst>
          </p:cNvPr>
          <p:cNvPicPr>
            <a:picLocks noChangeAspect="1"/>
          </p:cNvPicPr>
          <p:nvPr/>
        </p:nvPicPr>
        <p:blipFill>
          <a:blip r:embed="rId3">
            <a:alphaModFix amt="10000"/>
            <a:extLst>
              <a:ext uri="{96DAC541-7B7A-43D3-8B79-37D633B846F1}">
                <asvg:svgBlip xmlns:asvg="http://schemas.microsoft.com/office/drawing/2016/SVG/main" r:embed="rId4"/>
              </a:ext>
            </a:extLst>
          </a:blip>
          <a:stretch>
            <a:fillRect/>
          </a:stretch>
        </p:blipFill>
        <p:spPr>
          <a:xfrm>
            <a:off x="-1" y="0"/>
            <a:ext cx="12192001" cy="6858001"/>
          </a:xfrm>
          <a:prstGeom prst="rect">
            <a:avLst/>
          </a:prstGeom>
        </p:spPr>
      </p:pic>
      <p:sp>
        <p:nvSpPr>
          <p:cNvPr id="19" name="Round Single Corner Rectangle 18">
            <a:extLst>
              <a:ext uri="{FF2B5EF4-FFF2-40B4-BE49-F238E27FC236}">
                <a16:creationId xmlns:a16="http://schemas.microsoft.com/office/drawing/2014/main" id="{7BC67312-2D14-A795-DB7A-2B0AB3BFA006}"/>
              </a:ext>
            </a:extLst>
          </p:cNvPr>
          <p:cNvSpPr/>
          <p:nvPr/>
        </p:nvSpPr>
        <p:spPr>
          <a:xfrm flipH="1">
            <a:off x="441436" y="4820783"/>
            <a:ext cx="11750564" cy="2037217"/>
          </a:xfrm>
          <a:prstGeom prst="round1Rect">
            <a:avLst>
              <a:gd name="adj" fmla="val 29384"/>
            </a:avLst>
          </a:prstGeom>
          <a:solidFill>
            <a:srgbClr val="FA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62FC87-B579-57CE-0A30-48EF4CF6CB49}"/>
              </a:ext>
            </a:extLst>
          </p:cNvPr>
          <p:cNvSpPr txBox="1"/>
          <p:nvPr/>
        </p:nvSpPr>
        <p:spPr>
          <a:xfrm>
            <a:off x="968403" y="6012799"/>
            <a:ext cx="7108797" cy="461665"/>
          </a:xfrm>
          <a:prstGeom prst="rect">
            <a:avLst/>
          </a:prstGeom>
          <a:noFill/>
        </p:spPr>
        <p:txBody>
          <a:bodyPr wrap="square">
            <a:spAutoFit/>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B70"/>
                </a:solidFill>
                <a:effectLst/>
                <a:uLnTx/>
                <a:uFillTx/>
                <a:latin typeface="Arial"/>
                <a:ea typeface="+mn-ea"/>
                <a:cs typeface="Arial"/>
              </a:rPr>
              <a:t>1. </a:t>
            </a:r>
            <a:r>
              <a:rPr kumimoji="0" lang="en-US" sz="800" i="0" u="none" strike="noStrike" kern="1200" cap="none" spc="0" normalizeH="0" baseline="0" noProof="0" dirty="0">
                <a:ln>
                  <a:noFill/>
                </a:ln>
                <a:solidFill>
                  <a:srgbClr val="003B70"/>
                </a:solidFill>
                <a:effectLst/>
                <a:uLnTx/>
                <a:uFillTx/>
                <a:latin typeface="Arial"/>
                <a:ea typeface="+mn-ea"/>
                <a:cs typeface="Arial"/>
              </a:rPr>
              <a:t>EHSToday.com, August 30, 2022; United States Bone and Joint Initiative, 2023. </a:t>
            </a:r>
            <a:r>
              <a:rPr kumimoji="0" lang="en-US" sz="800" b="1" i="0" u="none" strike="noStrike" kern="1200" cap="none" spc="0" normalizeH="0" baseline="0" noProof="0" dirty="0">
                <a:ln>
                  <a:noFill/>
                </a:ln>
                <a:solidFill>
                  <a:srgbClr val="003B70"/>
                </a:solidFill>
                <a:effectLst/>
                <a:uLnTx/>
                <a:uFillTx/>
                <a:latin typeface="Arial"/>
                <a:ea typeface="+mn-ea"/>
                <a:cs typeface="Arial"/>
              </a:rPr>
              <a:t>2. </a:t>
            </a:r>
            <a:r>
              <a:rPr kumimoji="0" lang="en-US" sz="800" i="0" u="none" strike="noStrike" kern="1200" cap="none" spc="0" normalizeH="0" baseline="0" noProof="0" dirty="0">
                <a:ln>
                  <a:noFill/>
                </a:ln>
                <a:solidFill>
                  <a:srgbClr val="003B70"/>
                </a:solidFill>
                <a:effectLst/>
                <a:uLnTx/>
                <a:uFillTx/>
                <a:latin typeface="Arial"/>
                <a:ea typeface="+mn-ea"/>
                <a:cs typeface="Arial"/>
              </a:rPr>
              <a:t>National Business Group on Health, August 2023. </a:t>
            </a:r>
            <a:r>
              <a:rPr kumimoji="0" lang="en-US" sz="800" b="1" i="0" u="none" strike="noStrike" kern="1200" cap="none" spc="0" normalizeH="0" baseline="0" noProof="0" dirty="0">
                <a:ln>
                  <a:noFill/>
                </a:ln>
                <a:solidFill>
                  <a:srgbClr val="003B70"/>
                </a:solidFill>
                <a:effectLst/>
                <a:uLnTx/>
                <a:uFillTx/>
                <a:latin typeface="Arial"/>
                <a:ea typeface="+mn-ea"/>
                <a:cs typeface="Arial"/>
              </a:rPr>
              <a:t>3. </a:t>
            </a:r>
            <a:r>
              <a:rPr kumimoji="0" lang="en-US" sz="800" i="0" u="none" strike="noStrike" kern="1200" cap="none" spc="0" normalizeH="0" baseline="0" noProof="0" dirty="0" err="1">
                <a:ln>
                  <a:noFill/>
                </a:ln>
                <a:solidFill>
                  <a:srgbClr val="003B70"/>
                </a:solidFill>
                <a:effectLst/>
                <a:uLnTx/>
                <a:uFillTx/>
                <a:latin typeface="Arial"/>
                <a:ea typeface="+mn-ea"/>
                <a:cs typeface="Arial"/>
              </a:rPr>
              <a:t>Ortaliza</a:t>
            </a:r>
            <a:r>
              <a:rPr kumimoji="0" lang="en-US" sz="800" i="0" u="none" strike="noStrike" kern="1200" cap="none" spc="0" normalizeH="0" baseline="0" noProof="0" dirty="0">
                <a:ln>
                  <a:noFill/>
                </a:ln>
                <a:solidFill>
                  <a:srgbClr val="003B70"/>
                </a:solidFill>
                <a:effectLst/>
                <a:uLnTx/>
                <a:uFillTx/>
                <a:latin typeface="Arial"/>
                <a:ea typeface="+mn-ea"/>
                <a:cs typeface="Arial"/>
              </a:rPr>
              <a:t> et al., Peterson-KFF Health System Tracker, November 12, 2021. </a:t>
            </a:r>
            <a:r>
              <a:rPr kumimoji="0" lang="en-US" sz="800" b="1" i="0" u="none" strike="noStrike" kern="1200" cap="none" spc="0" normalizeH="0" baseline="0" noProof="0" dirty="0">
                <a:ln>
                  <a:noFill/>
                </a:ln>
                <a:solidFill>
                  <a:srgbClr val="003B70"/>
                </a:solidFill>
                <a:effectLst/>
                <a:uLnTx/>
                <a:uFillTx/>
                <a:latin typeface="Arial"/>
                <a:ea typeface="+mn-ea"/>
                <a:cs typeface="Arial"/>
              </a:rPr>
              <a:t>4. </a:t>
            </a:r>
            <a:r>
              <a:rPr kumimoji="0" lang="en-US" sz="800" i="0" u="none" strike="noStrike" kern="1200" cap="none" spc="0" normalizeH="0" baseline="0" noProof="0" dirty="0">
                <a:ln>
                  <a:noFill/>
                </a:ln>
                <a:solidFill>
                  <a:srgbClr val="003B70"/>
                </a:solidFill>
                <a:effectLst/>
                <a:uLnTx/>
                <a:uFillTx/>
                <a:latin typeface="Arial"/>
                <a:ea typeface="+mn-ea"/>
                <a:cs typeface="Arial"/>
              </a:rPr>
              <a:t>U.S. Bureau of Labor Statistics, 2023. </a:t>
            </a:r>
            <a:r>
              <a:rPr lang="en-US" sz="800" b="1" dirty="0">
                <a:solidFill>
                  <a:srgbClr val="003B70"/>
                </a:solidFill>
                <a:latin typeface="Arial"/>
                <a:cs typeface="Arial"/>
              </a:rPr>
              <a:t>5</a:t>
            </a:r>
            <a:r>
              <a:rPr kumimoji="0" lang="en-US" sz="800" b="1" i="0" u="none" strike="noStrike" kern="1200" cap="none" spc="0" normalizeH="0" baseline="0" noProof="0" dirty="0">
                <a:ln>
                  <a:noFill/>
                </a:ln>
                <a:solidFill>
                  <a:srgbClr val="003B70"/>
                </a:solidFill>
                <a:effectLst/>
                <a:uLnTx/>
                <a:uFillTx/>
                <a:latin typeface="Arial"/>
                <a:ea typeface="+mn-ea"/>
                <a:cs typeface="Arial"/>
              </a:rPr>
              <a:t>. </a:t>
            </a:r>
            <a:r>
              <a:rPr kumimoji="0" lang="en-US" sz="800" i="0" u="none" strike="noStrike" kern="1200" cap="none" spc="0" normalizeH="0" baseline="0" noProof="0" dirty="0">
                <a:ln>
                  <a:noFill/>
                </a:ln>
                <a:solidFill>
                  <a:srgbClr val="003B70"/>
                </a:solidFill>
                <a:effectLst/>
                <a:uLnTx/>
                <a:uFillTx/>
                <a:latin typeface="Arial"/>
                <a:ea typeface="+mn-ea"/>
                <a:cs typeface="Arial"/>
              </a:rPr>
              <a:t>Chubb Survey, 2020. </a:t>
            </a:r>
            <a:r>
              <a:rPr lang="en-US" sz="800" b="1" dirty="0">
                <a:solidFill>
                  <a:srgbClr val="003B70"/>
                </a:solidFill>
                <a:latin typeface="Arial"/>
                <a:cs typeface="Arial"/>
              </a:rPr>
              <a:t>6</a:t>
            </a:r>
            <a:r>
              <a:rPr kumimoji="0" lang="en-US" sz="800" b="1" i="0" u="none" strike="noStrike" kern="1200" cap="none" spc="0" normalizeH="0" baseline="0" noProof="0" dirty="0">
                <a:ln>
                  <a:noFill/>
                </a:ln>
                <a:solidFill>
                  <a:srgbClr val="003B70"/>
                </a:solidFill>
                <a:effectLst/>
                <a:uLnTx/>
                <a:uFillTx/>
                <a:latin typeface="Arial"/>
                <a:ea typeface="+mn-ea"/>
                <a:cs typeface="Arial"/>
              </a:rPr>
              <a:t>. </a:t>
            </a:r>
            <a:r>
              <a:rPr kumimoji="0" lang="en-US" sz="800" i="0" u="none" strike="noStrike" kern="1200" cap="none" spc="0" normalizeH="0" baseline="0" noProof="0" dirty="0" err="1">
                <a:ln>
                  <a:noFill/>
                </a:ln>
                <a:solidFill>
                  <a:srgbClr val="003B70"/>
                </a:solidFill>
                <a:effectLst/>
                <a:uLnTx/>
                <a:uFillTx/>
                <a:latin typeface="Arial"/>
                <a:ea typeface="+mn-ea"/>
                <a:cs typeface="Arial"/>
              </a:rPr>
              <a:t>Castlight</a:t>
            </a:r>
            <a:r>
              <a:rPr kumimoji="0" lang="en-US" sz="800" i="0" u="none" strike="noStrike" kern="1200" cap="none" spc="0" normalizeH="0" baseline="0" noProof="0" dirty="0">
                <a:ln>
                  <a:noFill/>
                </a:ln>
                <a:solidFill>
                  <a:srgbClr val="003B70"/>
                </a:solidFill>
                <a:effectLst/>
                <a:uLnTx/>
                <a:uFillTx/>
                <a:latin typeface="Arial"/>
                <a:ea typeface="+mn-ea"/>
                <a:cs typeface="Arial"/>
              </a:rPr>
              <a:t> Workforce Health Index, 2022. </a:t>
            </a:r>
          </a:p>
        </p:txBody>
      </p:sp>
      <p:sp>
        <p:nvSpPr>
          <p:cNvPr id="11" name="Text Placeholder 34">
            <a:extLst>
              <a:ext uri="{FF2B5EF4-FFF2-40B4-BE49-F238E27FC236}">
                <a16:creationId xmlns:a16="http://schemas.microsoft.com/office/drawing/2014/main" id="{6A77ABB5-E545-641B-E932-6CD72DEFE1A5}"/>
              </a:ext>
            </a:extLst>
          </p:cNvPr>
          <p:cNvSpPr>
            <a:spLocks noGrp="1"/>
          </p:cNvSpPr>
          <p:nvPr>
            <p:ph type="body" sz="quarter" idx="12"/>
          </p:nvPr>
        </p:nvSpPr>
        <p:spPr>
          <a:xfrm>
            <a:off x="969708" y="860479"/>
            <a:ext cx="8520282" cy="874611"/>
          </a:xfrm>
        </p:spPr>
        <p:txBody>
          <a:bodyPr lIns="91440" tIns="45720" rIns="91440" bIns="45720" anchor="b"/>
          <a:lstStyle/>
          <a:p>
            <a:pPr>
              <a:lnSpc>
                <a:spcPct val="100000"/>
              </a:lnSpc>
              <a:spcBef>
                <a:spcPts val="0"/>
              </a:spcBef>
            </a:pPr>
            <a:r>
              <a:rPr lang="en-US" sz="3200" dirty="0">
                <a:solidFill>
                  <a:schemeClr val="bg1"/>
                </a:solidFill>
                <a:latin typeface="Arial" panose="020B0604020202020204" pitchFamily="34" charset="0"/>
                <a:cs typeface="Arial" panose="020B0604020202020204" pitchFamily="34" charset="0"/>
              </a:rPr>
              <a:t>The costs of musculoskeletal conditions are significant</a:t>
            </a:r>
          </a:p>
        </p:txBody>
      </p:sp>
      <p:sp>
        <p:nvSpPr>
          <p:cNvPr id="12" name="Content Placeholder 4">
            <a:extLst>
              <a:ext uri="{FF2B5EF4-FFF2-40B4-BE49-F238E27FC236}">
                <a16:creationId xmlns:a16="http://schemas.microsoft.com/office/drawing/2014/main" id="{4CD6AACD-73FA-971E-9F99-9D9142D1283F}"/>
              </a:ext>
            </a:extLst>
          </p:cNvPr>
          <p:cNvSpPr txBox="1">
            <a:spLocks/>
          </p:cNvSpPr>
          <p:nvPr/>
        </p:nvSpPr>
        <p:spPr>
          <a:xfrm>
            <a:off x="985820" y="1812174"/>
            <a:ext cx="9039915" cy="976971"/>
          </a:xfrm>
          <a:prstGeom prst="rect">
            <a:avLst/>
          </a:prstGeom>
        </p:spPr>
        <p:txBody>
          <a:bodyPr lIns="91440" tIns="45720" rIns="91440" bIns="45720" anchor="t"/>
          <a:lstStyle>
            <a:lvl1pPr marL="0" indent="0" algn="l" defTabSz="914355" rtl="0" eaLnBrk="1" latinLnBrk="0" hangingPunct="1">
              <a:lnSpc>
                <a:spcPts val="2200"/>
              </a:lnSpc>
              <a:spcBef>
                <a:spcPts val="11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SzPts val="1000"/>
              <a:tabLst>
                <a:tab pos="457200" algn="l"/>
              </a:tabLst>
              <a:defRPr/>
            </a:pPr>
            <a:r>
              <a:rPr lang="en-US" sz="1600" spc="-5" dirty="0">
                <a:solidFill>
                  <a:schemeClr val="bg1"/>
                </a:solidFill>
                <a:latin typeface="Arial"/>
                <a:cs typeface="Arial"/>
              </a:rPr>
              <a:t>The pain and physical limitations caused by these disorders can negatively impact employees’ well-being, morale, and productivity regardless of their industry or job function, as well as businesses’ bottom lines through direct and indirect costs.</a:t>
            </a:r>
            <a:r>
              <a:rPr lang="en-US" sz="1600" spc="-5" baseline="30000" dirty="0">
                <a:solidFill>
                  <a:schemeClr val="bg1"/>
                </a:solidFill>
                <a:latin typeface="Arial"/>
                <a:cs typeface="Arial"/>
              </a:rPr>
              <a:t>1</a:t>
            </a:r>
            <a:endParaRPr kumimoji="0" lang="en-US" sz="1600" b="0" i="0" u="none" strike="noStrike" kern="1200" cap="none" spc="-5" normalizeH="0" baseline="30000" noProof="0" dirty="0">
              <a:ln>
                <a:noFill/>
              </a:ln>
              <a:solidFill>
                <a:schemeClr val="bg1"/>
              </a:solidFill>
              <a:effectLst/>
              <a:uLnTx/>
              <a:uFillTx/>
              <a:latin typeface="Arial"/>
              <a:ea typeface="+mn-ea"/>
              <a:cs typeface="Arial"/>
            </a:endParaRPr>
          </a:p>
        </p:txBody>
      </p:sp>
      <p:sp>
        <p:nvSpPr>
          <p:cNvPr id="18" name="TextBox 17">
            <a:extLst>
              <a:ext uri="{FF2B5EF4-FFF2-40B4-BE49-F238E27FC236}">
                <a16:creationId xmlns:a16="http://schemas.microsoft.com/office/drawing/2014/main" id="{D4813D28-53A8-F75E-A1DA-31C0EBA54F40}"/>
              </a:ext>
            </a:extLst>
          </p:cNvPr>
          <p:cNvSpPr txBox="1"/>
          <p:nvPr/>
        </p:nvSpPr>
        <p:spPr>
          <a:xfrm>
            <a:off x="968403" y="2866229"/>
            <a:ext cx="1880029" cy="1754326"/>
          </a:xfrm>
          <a:prstGeom prst="rect">
            <a:avLst/>
          </a:prstGeom>
          <a:noFill/>
        </p:spPr>
        <p:txBody>
          <a:bodyPr wrap="square" lIns="91440" tIns="45720" rIns="91440" bIns="45720" anchor="t">
            <a:spAutoFit/>
          </a:bodyPr>
          <a:lstStyle/>
          <a:p>
            <a:pPr algn="l"/>
            <a:r>
              <a:rPr lang="en-US" sz="4000" b="1" dirty="0">
                <a:solidFill>
                  <a:schemeClr val="bg1"/>
                </a:solidFill>
                <a:latin typeface="Arial" panose="020B0604020202020204" pitchFamily="34" charset="0"/>
                <a:cs typeface="Arial" panose="020B0604020202020204" pitchFamily="34" charset="0"/>
              </a:rPr>
              <a:t>75% </a:t>
            </a:r>
            <a:br>
              <a:rPr lang="en-US" sz="4000" b="1"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of employers rank</a:t>
            </a:r>
            <a:r>
              <a:rPr lang="en-US" sz="1200" b="1" dirty="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musculoskeletal conditions as a top 2 health condition driving their costs.</a:t>
            </a:r>
            <a:r>
              <a:rPr lang="en-US" sz="1200" baseline="30000" dirty="0">
                <a:solidFill>
                  <a:schemeClr val="bg1"/>
                </a:solidFill>
                <a:latin typeface="Arial" panose="020B0604020202020204" pitchFamily="34" charset="0"/>
                <a:cs typeface="Arial" panose="020B0604020202020204" pitchFamily="34" charset="0"/>
              </a:rPr>
              <a:t>2 </a:t>
            </a:r>
          </a:p>
          <a:p>
            <a:pPr>
              <a:spcAft>
                <a:spcPts val="600"/>
              </a:spcAft>
              <a:defRPr/>
            </a:pPr>
            <a:endParaRPr lang="en-US" sz="1200" baseline="30000"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7643E24-87ED-2B0F-3B33-EC7C0E57D4B6}"/>
              </a:ext>
            </a:extLst>
          </p:cNvPr>
          <p:cNvSpPr txBox="1"/>
          <p:nvPr/>
        </p:nvSpPr>
        <p:spPr>
          <a:xfrm>
            <a:off x="3321547" y="2866229"/>
            <a:ext cx="1842844" cy="1261884"/>
          </a:xfrm>
          <a:prstGeom prst="rect">
            <a:avLst/>
          </a:prstGeom>
          <a:noFill/>
        </p:spPr>
        <p:txBody>
          <a:bodyPr wrap="square">
            <a:spAutoFit/>
          </a:bodyPr>
          <a:lstStyle/>
          <a:p>
            <a:pPr algn="l"/>
            <a:r>
              <a:rPr lang="en-US" sz="4000" b="1" dirty="0">
                <a:solidFill>
                  <a:schemeClr val="bg1"/>
                </a:solidFill>
                <a:latin typeface="Arial" panose="020B0604020202020204" pitchFamily="34" charset="0"/>
                <a:cs typeface="Arial" panose="020B0604020202020204" pitchFamily="34" charset="0"/>
              </a:rPr>
              <a:t>$8,919</a:t>
            </a:r>
          </a:p>
          <a:p>
            <a:pPr algn="l"/>
            <a:r>
              <a:rPr lang="en-US" sz="1200" dirty="0">
                <a:solidFill>
                  <a:schemeClr val="bg1"/>
                </a:solidFill>
                <a:latin typeface="Arial" panose="020B0604020202020204" pitchFamily="34" charset="0"/>
                <a:cs typeface="Arial" panose="020B0604020202020204" pitchFamily="34" charset="0"/>
              </a:rPr>
              <a:t>added annual health care costs for each employee with arthritis.</a:t>
            </a:r>
            <a:r>
              <a:rPr lang="en-US" sz="1200" baseline="30000" dirty="0">
                <a:solidFill>
                  <a:schemeClr val="bg1"/>
                </a:solidFill>
                <a:latin typeface="Arial" panose="020B0604020202020204" pitchFamily="34" charset="0"/>
                <a:cs typeface="Arial" panose="020B0604020202020204" pitchFamily="34" charset="0"/>
              </a:rPr>
              <a:t>3</a:t>
            </a:r>
            <a:endParaRPr lang="en-US" sz="1200" b="0" i="0" strike="sngStrike" baseline="30000" dirty="0">
              <a:solidFill>
                <a:schemeClr val="bg1"/>
              </a:solidFill>
              <a:effectLst/>
              <a:latin typeface="Helvetica Neue"/>
            </a:endParaRPr>
          </a:p>
        </p:txBody>
      </p:sp>
      <p:sp>
        <p:nvSpPr>
          <p:cNvPr id="7" name="Rectangle 6">
            <a:extLst>
              <a:ext uri="{FF2B5EF4-FFF2-40B4-BE49-F238E27FC236}">
                <a16:creationId xmlns:a16="http://schemas.microsoft.com/office/drawing/2014/main" id="{B81E7EB7-0307-4B77-07D2-4BCBD2CEE84C}"/>
              </a:ext>
            </a:extLst>
          </p:cNvPr>
          <p:cNvSpPr/>
          <p:nvPr/>
        </p:nvSpPr>
        <p:spPr>
          <a:xfrm>
            <a:off x="992678" y="5142472"/>
            <a:ext cx="10117685" cy="369332"/>
          </a:xfrm>
          <a:prstGeom prst="rect">
            <a:avLst/>
          </a:prstGeom>
        </p:spPr>
        <p:txBody>
          <a:bodyPr wrap="square">
            <a:spAutoFit/>
          </a:bodyPr>
          <a:lstStyle/>
          <a:p>
            <a:pPr defTabSz="914115">
              <a:defRPr/>
            </a:pPr>
            <a:r>
              <a:rPr kumimoji="0" lang="en-US" sz="1800" b="1" i="0" u="none" strike="noStrike" kern="1200" cap="none" spc="0" normalizeH="0" noProof="0" dirty="0">
                <a:ln>
                  <a:noFill/>
                </a:ln>
                <a:solidFill>
                  <a:srgbClr val="003A71"/>
                </a:solidFill>
                <a:effectLst/>
                <a:uLnTx/>
                <a:uFillTx/>
                <a:latin typeface="Arial" panose="020B0604020202020204" pitchFamily="34" charset="0"/>
                <a:cs typeface="Arial" panose="020B0604020202020204" pitchFamily="34" charset="0"/>
              </a:rPr>
              <a:t>Musculoskeletal conditions account for nearly 15% of employers’ total medical costs.</a:t>
            </a:r>
            <a:r>
              <a:rPr lang="en-US" sz="1800" b="1" baseline="30000" dirty="0">
                <a:solidFill>
                  <a:srgbClr val="003A71"/>
                </a:solidFill>
                <a:latin typeface="Arial" panose="020B0604020202020204" pitchFamily="34" charset="0"/>
                <a:cs typeface="Arial" panose="020B0604020202020204" pitchFamily="34" charset="0"/>
              </a:rPr>
              <a:t>6</a:t>
            </a:r>
            <a:endParaRPr kumimoji="0" lang="en-US" sz="1800" b="1" i="0" u="none" strike="noStrike" kern="1200" cap="none" spc="0" normalizeH="0" baseline="30000" noProof="0" dirty="0">
              <a:ln>
                <a:noFill/>
              </a:ln>
              <a:solidFill>
                <a:srgbClr val="003A71"/>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DE30115-E423-063D-5609-3FFC51808FB4}"/>
              </a:ext>
            </a:extLst>
          </p:cNvPr>
          <p:cNvSpPr txBox="1"/>
          <p:nvPr/>
        </p:nvSpPr>
        <p:spPr>
          <a:xfrm>
            <a:off x="6190111" y="2881406"/>
            <a:ext cx="1640580" cy="1754326"/>
          </a:xfrm>
          <a:prstGeom prst="rect">
            <a:avLst/>
          </a:prstGeom>
          <a:noFill/>
        </p:spPr>
        <p:txBody>
          <a:bodyPr wrap="square" rtlCol="0">
            <a:spAutoFit/>
          </a:bodyPr>
          <a:lstStyle/>
          <a:p>
            <a:r>
              <a:rPr kumimoji="0" lang="en-US" sz="4000" b="1" u="none" strike="noStrike" kern="1200" cap="none" spc="-5" normalizeH="0" baseline="0" noProof="0" dirty="0">
                <a:ln>
                  <a:noFill/>
                </a:ln>
                <a:solidFill>
                  <a:schemeClr val="bg1"/>
                </a:solidFill>
                <a:effectLst/>
                <a:uLnTx/>
                <a:uFillTx/>
                <a:latin typeface="Arial" panose="020B0604020202020204" pitchFamily="34" charset="0"/>
                <a:cs typeface="Arial" panose="020B0604020202020204" pitchFamily="34" charset="0"/>
              </a:rPr>
              <a:t>14 </a:t>
            </a:r>
            <a:br>
              <a:rPr kumimoji="0" lang="en-US" sz="4000" b="1" u="none" strike="noStrike" kern="1200" cap="none" spc="-5"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US" sz="1200" u="none" strike="noStrike" kern="1200" cap="none" spc="-5" normalizeH="0" baseline="0" noProof="0" dirty="0">
                <a:ln>
                  <a:noFill/>
                </a:ln>
                <a:solidFill>
                  <a:schemeClr val="bg1"/>
                </a:solidFill>
                <a:effectLst/>
                <a:uLnTx/>
                <a:uFillTx/>
                <a:latin typeface="Arial" panose="020B0604020202020204" pitchFamily="34" charset="0"/>
                <a:cs typeface="Arial" panose="020B0604020202020204" pitchFamily="34" charset="0"/>
              </a:rPr>
              <a:t>missed workdays per year </a:t>
            </a:r>
            <a:r>
              <a:rPr kumimoji="0" lang="en-US" sz="1200" i="0" u="none" strike="noStrike" kern="1200" cap="none" spc="-5" normalizeH="0" baseline="0" noProof="0" dirty="0">
                <a:ln>
                  <a:noFill/>
                </a:ln>
                <a:solidFill>
                  <a:schemeClr val="bg1"/>
                </a:solidFill>
                <a:effectLst/>
                <a:uLnTx/>
                <a:uFillTx/>
                <a:latin typeface="Arial"/>
                <a:ea typeface="+mn-ea"/>
                <a:cs typeface="Arial"/>
              </a:rPr>
              <a:t>per</a:t>
            </a:r>
            <a:r>
              <a:rPr lang="en-US" sz="1200" spc="-5" dirty="0">
                <a:solidFill>
                  <a:schemeClr val="bg1"/>
                </a:solidFill>
                <a:latin typeface="Arial"/>
                <a:cs typeface="Arial"/>
              </a:rPr>
              <a:t> e</a:t>
            </a:r>
            <a:r>
              <a:rPr kumimoji="0" lang="en-US" sz="1200" b="0" i="0" u="none" strike="noStrike" kern="1200" cap="none" spc="-5" normalizeH="0" baseline="0" noProof="0" dirty="0" err="1">
                <a:ln>
                  <a:noFill/>
                </a:ln>
                <a:solidFill>
                  <a:schemeClr val="bg1"/>
                </a:solidFill>
                <a:effectLst/>
                <a:uLnTx/>
                <a:uFillTx/>
                <a:latin typeface="Arial"/>
                <a:ea typeface="+mn-ea"/>
                <a:cs typeface="Arial"/>
              </a:rPr>
              <a:t>mployee</a:t>
            </a:r>
            <a:r>
              <a:rPr kumimoji="0" lang="en-US" sz="1200" b="0" i="0" u="none" strike="noStrike" kern="1200" cap="none" spc="-5" normalizeH="0" baseline="0" noProof="0" dirty="0">
                <a:ln>
                  <a:noFill/>
                </a:ln>
                <a:solidFill>
                  <a:schemeClr val="bg1"/>
                </a:solidFill>
                <a:effectLst/>
                <a:uLnTx/>
                <a:uFillTx/>
                <a:latin typeface="Arial"/>
                <a:ea typeface="+mn-ea"/>
                <a:cs typeface="Arial"/>
              </a:rPr>
              <a:t> with at least</a:t>
            </a:r>
            <a:r>
              <a:rPr lang="en-US" sz="1200" spc="-5" dirty="0">
                <a:solidFill>
                  <a:schemeClr val="bg1"/>
                </a:solidFill>
                <a:latin typeface="Arial"/>
                <a:cs typeface="Arial"/>
              </a:rPr>
              <a:t> one of these conditions</a:t>
            </a:r>
            <a:r>
              <a:rPr kumimoji="0" lang="en-US" sz="1200" b="0" i="0" u="none" strike="noStrike" kern="1200" cap="none" spc="-5" normalizeH="0" baseline="0" noProof="0" dirty="0">
                <a:ln>
                  <a:noFill/>
                </a:ln>
                <a:solidFill>
                  <a:schemeClr val="bg1"/>
                </a:solidFill>
                <a:effectLst/>
                <a:uLnTx/>
                <a:uFillTx/>
                <a:latin typeface="Arial"/>
                <a:ea typeface="+mn-ea"/>
                <a:cs typeface="Arial"/>
              </a:rPr>
              <a:t>.</a:t>
            </a:r>
            <a:r>
              <a:rPr kumimoji="0" lang="en-US" sz="1200" b="0" i="0" u="none" strike="noStrike" kern="1200" cap="none" spc="-5" normalizeH="0" baseline="30000" noProof="0" dirty="0">
                <a:ln>
                  <a:noFill/>
                </a:ln>
                <a:solidFill>
                  <a:schemeClr val="bg1"/>
                </a:solidFill>
                <a:effectLst/>
                <a:uLnTx/>
                <a:uFillTx/>
                <a:latin typeface="Arial"/>
                <a:ea typeface="+mn-ea"/>
                <a:cs typeface="Arial"/>
              </a:rPr>
              <a:t>4</a:t>
            </a:r>
            <a:endParaRPr lang="en-US" sz="1200" spc="-5" dirty="0">
              <a:solidFill>
                <a:schemeClr val="bg1"/>
              </a:solidFill>
              <a:latin typeface="Arial"/>
              <a:cs typeface="Arial"/>
            </a:endParaRPr>
          </a:p>
          <a:p>
            <a:endParaRPr kumimoji="0" lang="en-US" sz="1200" b="1" u="none" strike="noStrike" kern="1200" cap="none" spc="-5" normalizeH="0" baseline="0" noProof="0" dirty="0">
              <a:ln>
                <a:noFill/>
              </a:ln>
              <a:solidFill>
                <a:schemeClr val="bg1"/>
              </a:solidFill>
              <a:effectLst/>
              <a:uLnTx/>
              <a:uFillTx/>
              <a:latin typeface="Arial Black" panose="020B0604020202020204" pitchFamily="34" charset="0"/>
              <a:cs typeface="Arial Black" panose="020B0604020202020204" pitchFamily="34" charset="0"/>
            </a:endParaRPr>
          </a:p>
          <a:p>
            <a:pPr algn="l"/>
            <a:endParaRPr lang="en-US" sz="1200" baseline="300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913341A-2FC0-6CFC-2BD5-7268497461A2}"/>
              </a:ext>
            </a:extLst>
          </p:cNvPr>
          <p:cNvSpPr txBox="1"/>
          <p:nvPr/>
        </p:nvSpPr>
        <p:spPr>
          <a:xfrm>
            <a:off x="8692905" y="2869680"/>
            <a:ext cx="2320713" cy="1446550"/>
          </a:xfrm>
          <a:prstGeom prst="rect">
            <a:avLst/>
          </a:prstGeom>
          <a:noFill/>
        </p:spPr>
        <p:txBody>
          <a:bodyPr wrap="square" rtlCol="0">
            <a:spAutoFit/>
          </a:bodyPr>
          <a:lstStyle/>
          <a:p>
            <a:pPr algn="l"/>
            <a:r>
              <a:rPr lang="en-US" sz="4000" b="1" dirty="0">
                <a:solidFill>
                  <a:schemeClr val="bg1"/>
                </a:solidFill>
                <a:latin typeface="Arial" panose="020B0604020202020204" pitchFamily="34" charset="0"/>
                <a:cs typeface="Arial" panose="020B0604020202020204" pitchFamily="34" charset="0"/>
              </a:rPr>
              <a:t>41% </a:t>
            </a:r>
            <a:br>
              <a:rPr lang="en-US" sz="2000" b="1"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of employees who began working from home in 2020 developed new pain in their shoulders, back, or wrists.</a:t>
            </a:r>
            <a:r>
              <a:rPr lang="en-US" sz="1200" baseline="30000" dirty="0">
                <a:solidFill>
                  <a:schemeClr val="bg1"/>
                </a:solidFill>
                <a:latin typeface="Arial" panose="020B0604020202020204" pitchFamily="34" charset="0"/>
                <a:cs typeface="Arial" panose="020B0604020202020204" pitchFamily="34" charset="0"/>
              </a:rPr>
              <a:t>5</a:t>
            </a: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34378E4-14DC-35CE-F220-CDDDE7209007}"/>
              </a:ext>
            </a:extLst>
          </p:cNvPr>
          <p:cNvSpPr/>
          <p:nvPr/>
        </p:nvSpPr>
        <p:spPr>
          <a:xfrm rot="5400000">
            <a:off x="-274233" y="1073302"/>
            <a:ext cx="801131" cy="252666"/>
          </a:xfrm>
          <a:prstGeom prst="rect">
            <a:avLst/>
          </a:prstGeom>
          <a:solidFill>
            <a:srgbClr val="A2D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0937A2C8-A417-D4B1-0FF0-8FD073AD7C0E}"/>
              </a:ext>
            </a:extLst>
          </p:cNvPr>
          <p:cNvCxnSpPr>
            <a:cxnSpLocks/>
          </p:cNvCxnSpPr>
          <p:nvPr/>
        </p:nvCxnSpPr>
        <p:spPr>
          <a:xfrm>
            <a:off x="8303797" y="3066123"/>
            <a:ext cx="0" cy="1465056"/>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35398D3-291D-529B-94AC-B180EC882DFE}"/>
              </a:ext>
            </a:extLst>
          </p:cNvPr>
          <p:cNvCxnSpPr>
            <a:cxnSpLocks/>
          </p:cNvCxnSpPr>
          <p:nvPr/>
        </p:nvCxnSpPr>
        <p:spPr>
          <a:xfrm>
            <a:off x="5637497" y="3066123"/>
            <a:ext cx="0" cy="1465056"/>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9108FE-7190-F1BF-1EA7-8F6A88ACCA17}"/>
              </a:ext>
            </a:extLst>
          </p:cNvPr>
          <p:cNvCxnSpPr>
            <a:cxnSpLocks/>
          </p:cNvCxnSpPr>
          <p:nvPr/>
        </p:nvCxnSpPr>
        <p:spPr>
          <a:xfrm>
            <a:off x="2909386" y="3051222"/>
            <a:ext cx="0" cy="1479957"/>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A0DF2636-EEB4-D1C5-67AA-DEFFF4962E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385490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F29D0B-642F-57E8-B4C8-B0E2147FC6E4}"/>
              </a:ext>
            </a:extLst>
          </p:cNvPr>
          <p:cNvSpPr/>
          <p:nvPr/>
        </p:nvSpPr>
        <p:spPr>
          <a:xfrm>
            <a:off x="1" y="0"/>
            <a:ext cx="5181600" cy="6858000"/>
          </a:xfrm>
          <a:prstGeom prst="rect">
            <a:avLst/>
          </a:prstGeom>
          <a:solidFill>
            <a:srgbClr val="E0F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6F4"/>
              </a:solidFill>
            </a:endParaRPr>
          </a:p>
        </p:txBody>
      </p:sp>
      <p:sp>
        <p:nvSpPr>
          <p:cNvPr id="40" name="Oval 39">
            <a:extLst>
              <a:ext uri="{FF2B5EF4-FFF2-40B4-BE49-F238E27FC236}">
                <a16:creationId xmlns:a16="http://schemas.microsoft.com/office/drawing/2014/main" id="{7D5D0F77-E2B8-0216-89B9-7BE2C9DB15F8}"/>
              </a:ext>
            </a:extLst>
          </p:cNvPr>
          <p:cNvSpPr/>
          <p:nvPr/>
        </p:nvSpPr>
        <p:spPr>
          <a:xfrm>
            <a:off x="7622376" y="2122238"/>
            <a:ext cx="2487485" cy="2487485"/>
          </a:xfrm>
          <a:prstGeom prst="ellipse">
            <a:avLst/>
          </a:prstGeom>
          <a:noFill/>
          <a:ln w="22225">
            <a:solidFill>
              <a:srgbClr val="A2D6F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4">
            <a:extLst>
              <a:ext uri="{FF2B5EF4-FFF2-40B4-BE49-F238E27FC236}">
                <a16:creationId xmlns:a16="http://schemas.microsoft.com/office/drawing/2014/main" id="{0293356E-E1C8-CCE7-AC1C-4B47314137D6}"/>
              </a:ext>
            </a:extLst>
          </p:cNvPr>
          <p:cNvSpPr>
            <a:spLocks noGrp="1"/>
          </p:cNvSpPr>
          <p:nvPr>
            <p:ph type="body" sz="quarter" idx="12"/>
          </p:nvPr>
        </p:nvSpPr>
        <p:spPr>
          <a:xfrm>
            <a:off x="973512" y="1383166"/>
            <a:ext cx="4572720" cy="2278444"/>
          </a:xfrm>
        </p:spPr>
        <p:txBody>
          <a:bodyPr lIns="91440" tIns="45720" rIns="91440" bIns="45720" anchor="b"/>
          <a:lstStyle/>
          <a:p>
            <a:pPr>
              <a:lnSpc>
                <a:spcPct val="100000"/>
              </a:lnSpc>
              <a:spcBef>
                <a:spcPts val="0"/>
              </a:spcBef>
            </a:pPr>
            <a:r>
              <a:rPr lang="en-US" sz="3200" dirty="0">
                <a:latin typeface="Arial" panose="020B0604020202020204" pitchFamily="34" charset="0"/>
                <a:cs typeface="Arial" panose="020B0604020202020204" pitchFamily="34" charset="0"/>
              </a:rPr>
              <a:t>Coordinated, connected care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to manage these common, costly conditions</a:t>
            </a:r>
          </a:p>
        </p:txBody>
      </p:sp>
      <p:sp>
        <p:nvSpPr>
          <p:cNvPr id="19" name="Content Placeholder 4">
            <a:extLst>
              <a:ext uri="{FF2B5EF4-FFF2-40B4-BE49-F238E27FC236}">
                <a16:creationId xmlns:a16="http://schemas.microsoft.com/office/drawing/2014/main" id="{6003B41C-8808-6E87-C975-AD786AE08E12}"/>
              </a:ext>
            </a:extLst>
          </p:cNvPr>
          <p:cNvSpPr txBox="1">
            <a:spLocks/>
          </p:cNvSpPr>
          <p:nvPr/>
        </p:nvSpPr>
        <p:spPr>
          <a:xfrm>
            <a:off x="977328" y="1835948"/>
            <a:ext cx="8924542" cy="522952"/>
          </a:xfrm>
          <a:prstGeom prst="rect">
            <a:avLst/>
          </a:prstGeom>
        </p:spPr>
        <p:txBody>
          <a:bodyPr lIns="91440" tIns="45720" rIns="91440" bIns="45720" anchor="t"/>
          <a:lstStyle>
            <a:lvl1pPr marL="0" indent="0" algn="l" defTabSz="914355" rtl="0" eaLnBrk="1" latinLnBrk="0" hangingPunct="1">
              <a:lnSpc>
                <a:spcPts val="2200"/>
              </a:lnSpc>
              <a:spcBef>
                <a:spcPts val="11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1200"/>
              </a:spcBef>
              <a:buSzPts val="1000"/>
              <a:tabLst>
                <a:tab pos="457200" algn="l"/>
              </a:tabLst>
              <a:defRPr/>
            </a:pPr>
            <a:endParaRPr lang="en-US" sz="1400" spc="-5">
              <a:latin typeface="Arial"/>
              <a:cs typeface="Arial"/>
            </a:endParaRPr>
          </a:p>
        </p:txBody>
      </p:sp>
      <p:sp>
        <p:nvSpPr>
          <p:cNvPr id="30" name="TextBox 29">
            <a:extLst>
              <a:ext uri="{FF2B5EF4-FFF2-40B4-BE49-F238E27FC236}">
                <a16:creationId xmlns:a16="http://schemas.microsoft.com/office/drawing/2014/main" id="{DC676759-974C-76D0-0D78-F1F3F3FD29ED}"/>
              </a:ext>
            </a:extLst>
          </p:cNvPr>
          <p:cNvSpPr txBox="1"/>
          <p:nvPr/>
        </p:nvSpPr>
        <p:spPr>
          <a:xfrm>
            <a:off x="978544" y="3824893"/>
            <a:ext cx="3574310" cy="1569660"/>
          </a:xfrm>
          <a:prstGeom prst="rect">
            <a:avLst/>
          </a:prstGeom>
          <a:noFill/>
        </p:spPr>
        <p:txBody>
          <a:bodyPr wrap="square" lIns="91440" tIns="45720" rIns="91440" bIns="45720" rtlCol="0" anchor="t">
            <a:spAutoFit/>
          </a:bodyPr>
          <a:lstStyle/>
          <a:p>
            <a:pPr>
              <a:defRPr/>
            </a:pPr>
            <a:r>
              <a:rPr kumimoji="0" lang="en-US" sz="1600" i="0" u="none" strike="noStrike" kern="1200" cap="none" spc="0" normalizeH="0" baseline="0" noProof="0" dirty="0">
                <a:ln>
                  <a:noFill/>
                </a:ln>
                <a:solidFill>
                  <a:srgbClr val="003A71"/>
                </a:solidFill>
                <a:effectLst/>
                <a:uLnTx/>
                <a:uFillTx/>
                <a:latin typeface="Arial" panose="020B0604020202020204" pitchFamily="34" charset="0"/>
                <a:cs typeface="Arial" panose="020B0604020202020204" pitchFamily="34" charset="0"/>
              </a:rPr>
              <a:t>With Kaiser Permanente, your employees will receive personalized, evidence-based care from doctors and specialists who work together in an integrated system to deliver </a:t>
            </a:r>
            <a:r>
              <a:rPr kumimoji="0" lang="en-US" sz="1600" b="1" i="0" u="none" strike="noStrike" kern="1200" cap="none" spc="0" normalizeH="0" baseline="0" noProof="0" dirty="0">
                <a:ln>
                  <a:noFill/>
                </a:ln>
                <a:solidFill>
                  <a:srgbClr val="003A71"/>
                </a:solidFill>
                <a:effectLst/>
                <a:uLnTx/>
                <a:uFillTx/>
                <a:latin typeface="Arial" panose="020B0604020202020204" pitchFamily="34" charset="0"/>
                <a:cs typeface="Arial" panose="020B0604020202020204" pitchFamily="34" charset="0"/>
              </a:rPr>
              <a:t>better care and healthier outcomes.</a:t>
            </a:r>
          </a:p>
        </p:txBody>
      </p:sp>
      <p:sp>
        <p:nvSpPr>
          <p:cNvPr id="11" name="object 4">
            <a:extLst>
              <a:ext uri="{FF2B5EF4-FFF2-40B4-BE49-F238E27FC236}">
                <a16:creationId xmlns:a16="http://schemas.microsoft.com/office/drawing/2014/main" id="{D26B4957-CE95-1673-9E58-A2ED3EE11B8F}"/>
              </a:ext>
            </a:extLst>
          </p:cNvPr>
          <p:cNvSpPr txBox="1"/>
          <p:nvPr/>
        </p:nvSpPr>
        <p:spPr>
          <a:xfrm>
            <a:off x="5710925" y="2731807"/>
            <a:ext cx="1435114" cy="923330"/>
          </a:xfrm>
          <a:prstGeom prst="rect">
            <a:avLst/>
          </a:prstGeom>
        </p:spPr>
        <p:txBody>
          <a:bodyPr vert="horz" wrap="square" lIns="0" tIns="0" rIns="0" bIns="0" rtlCol="0" anchor="t">
            <a:spAutoFit/>
          </a:bodyPr>
          <a:lstStyle/>
          <a:p>
            <a:pPr marL="13335" algn="r">
              <a:spcBef>
                <a:spcPts val="1500"/>
              </a:spcBef>
              <a:spcAft>
                <a:spcPts val="600"/>
              </a:spcAft>
            </a:pPr>
            <a:r>
              <a:rPr lang="en-US" sz="1200" b="1" spc="11" dirty="0">
                <a:solidFill>
                  <a:srgbClr val="003A71"/>
                </a:solidFill>
                <a:latin typeface="Arial" panose="020B0604020202020204" pitchFamily="34" charset="0"/>
                <a:cs typeface="Arial" panose="020B0604020202020204" pitchFamily="34" charset="0"/>
              </a:rPr>
              <a:t>Specialists in orthopedics, rheumatology, pain management, and more</a:t>
            </a:r>
            <a:endParaRPr lang="en-US" sz="1200" b="1" spc="-5" dirty="0">
              <a:solidFill>
                <a:srgbClr val="003A71"/>
              </a:solidFill>
              <a:latin typeface="Arial" panose="020B0604020202020204" pitchFamily="34" charset="0"/>
              <a:cs typeface="Arial" panose="020B0604020202020204" pitchFamily="34" charset="0"/>
            </a:endParaRPr>
          </a:p>
        </p:txBody>
      </p:sp>
      <p:sp>
        <p:nvSpPr>
          <p:cNvPr id="12" name="object 4">
            <a:extLst>
              <a:ext uri="{FF2B5EF4-FFF2-40B4-BE49-F238E27FC236}">
                <a16:creationId xmlns:a16="http://schemas.microsoft.com/office/drawing/2014/main" id="{9B160ABF-3B97-B0F2-C0C1-16AF8A4C8D2D}"/>
              </a:ext>
            </a:extLst>
          </p:cNvPr>
          <p:cNvSpPr txBox="1"/>
          <p:nvPr/>
        </p:nvSpPr>
        <p:spPr>
          <a:xfrm>
            <a:off x="10564383" y="2731807"/>
            <a:ext cx="1301509" cy="738664"/>
          </a:xfrm>
          <a:prstGeom prst="rect">
            <a:avLst/>
          </a:prstGeom>
        </p:spPr>
        <p:txBody>
          <a:bodyPr vert="horz" wrap="square" lIns="0" tIns="0" rIns="0" bIns="0" rtlCol="0" anchor="t">
            <a:spAutoFit/>
          </a:bodyPr>
          <a:lstStyle/>
          <a:p>
            <a:pPr marL="13335">
              <a:spcBef>
                <a:spcPts val="1500"/>
              </a:spcBef>
              <a:spcAft>
                <a:spcPts val="600"/>
              </a:spcAft>
            </a:pPr>
            <a:r>
              <a:rPr lang="en-US" sz="1200" b="1" spc="11" dirty="0">
                <a:solidFill>
                  <a:srgbClr val="003A71"/>
                </a:solidFill>
                <a:latin typeface="Arial" panose="020B0604020202020204" pitchFamily="34" charset="0"/>
                <a:cs typeface="Arial" panose="020B0604020202020204" pitchFamily="34" charset="0"/>
              </a:rPr>
              <a:t>In-person and virtual primary </a:t>
            </a:r>
            <a:br>
              <a:rPr lang="en-US" sz="1200" b="1" spc="11" dirty="0">
                <a:solidFill>
                  <a:srgbClr val="003A71"/>
                </a:solidFill>
                <a:latin typeface="Arial" panose="020B0604020202020204" pitchFamily="34" charset="0"/>
                <a:cs typeface="Arial" panose="020B0604020202020204" pitchFamily="34" charset="0"/>
              </a:rPr>
            </a:br>
            <a:r>
              <a:rPr lang="en-US" sz="1200" b="1" spc="11" dirty="0">
                <a:solidFill>
                  <a:srgbClr val="003A71"/>
                </a:solidFill>
                <a:latin typeface="Arial" panose="020B0604020202020204" pitchFamily="34" charset="0"/>
                <a:cs typeface="Arial" panose="020B0604020202020204" pitchFamily="34" charset="0"/>
              </a:rPr>
              <a:t>and specialty care visits</a:t>
            </a:r>
            <a:endParaRPr lang="en-US" sz="1200" b="1" spc="-5" dirty="0">
              <a:solidFill>
                <a:srgbClr val="003A7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8C38380-58CC-22A8-4C7B-4F987E197E10}"/>
              </a:ext>
            </a:extLst>
          </p:cNvPr>
          <p:cNvSpPr txBox="1"/>
          <p:nvPr/>
        </p:nvSpPr>
        <p:spPr>
          <a:xfrm>
            <a:off x="7837204" y="3039938"/>
            <a:ext cx="2090372" cy="830997"/>
          </a:xfrm>
          <a:prstGeom prst="rect">
            <a:avLst/>
          </a:prstGeom>
          <a:noFill/>
        </p:spPr>
        <p:txBody>
          <a:bodyPr wrap="square" rtlCol="0">
            <a:spAutoFit/>
          </a:bodyPr>
          <a:lstStyle/>
          <a:p>
            <a:pPr algn="ctr"/>
            <a:r>
              <a:rPr lang="en-US" sz="1600" dirty="0">
                <a:solidFill>
                  <a:srgbClr val="0077B3"/>
                </a:solidFill>
                <a:latin typeface="Arial Black" panose="020B0A04020102020204" pitchFamily="34" charset="0"/>
              </a:rPr>
              <a:t>360-degree </a:t>
            </a:r>
            <a:br>
              <a:rPr lang="en-US" sz="1600" dirty="0">
                <a:solidFill>
                  <a:srgbClr val="0077B3"/>
                </a:solidFill>
                <a:latin typeface="Arial Black" panose="020B0A04020102020204" pitchFamily="34" charset="0"/>
              </a:rPr>
            </a:br>
            <a:r>
              <a:rPr lang="en-US" sz="1600" dirty="0">
                <a:solidFill>
                  <a:srgbClr val="0077B3"/>
                </a:solidFill>
                <a:latin typeface="Arial Black" panose="020B0A04020102020204" pitchFamily="34" charset="0"/>
              </a:rPr>
              <a:t>musculoskeletal </a:t>
            </a:r>
            <a:br>
              <a:rPr lang="en-US" sz="1600" dirty="0">
                <a:solidFill>
                  <a:srgbClr val="0077B3"/>
                </a:solidFill>
                <a:latin typeface="Arial Black" panose="020B0A04020102020204" pitchFamily="34" charset="0"/>
              </a:rPr>
            </a:br>
            <a:r>
              <a:rPr lang="en-US" sz="1600" dirty="0">
                <a:solidFill>
                  <a:srgbClr val="0077B3"/>
                </a:solidFill>
                <a:latin typeface="Arial Black" panose="020B0A04020102020204" pitchFamily="34" charset="0"/>
              </a:rPr>
              <a:t>care </a:t>
            </a:r>
          </a:p>
        </p:txBody>
      </p:sp>
      <p:sp>
        <p:nvSpPr>
          <p:cNvPr id="9" name="object 4">
            <a:extLst>
              <a:ext uri="{FF2B5EF4-FFF2-40B4-BE49-F238E27FC236}">
                <a16:creationId xmlns:a16="http://schemas.microsoft.com/office/drawing/2014/main" id="{B564A914-AF49-D946-93C8-E829B00A96F1}"/>
              </a:ext>
            </a:extLst>
          </p:cNvPr>
          <p:cNvSpPr txBox="1"/>
          <p:nvPr/>
        </p:nvSpPr>
        <p:spPr>
          <a:xfrm>
            <a:off x="7467685" y="4788960"/>
            <a:ext cx="1168514" cy="553998"/>
          </a:xfrm>
          <a:prstGeom prst="rect">
            <a:avLst/>
          </a:prstGeom>
        </p:spPr>
        <p:txBody>
          <a:bodyPr vert="horz" wrap="square" lIns="0" tIns="0" rIns="0" bIns="0" rtlCol="0" anchor="t">
            <a:spAutoFit/>
          </a:bodyPr>
          <a:lstStyle/>
          <a:p>
            <a:pPr marL="13335" algn="ctr">
              <a:spcBef>
                <a:spcPts val="1500"/>
              </a:spcBef>
              <a:spcAft>
                <a:spcPts val="600"/>
              </a:spcAft>
            </a:pPr>
            <a:r>
              <a:rPr lang="en-US" sz="1200" b="1" spc="11" dirty="0">
                <a:solidFill>
                  <a:srgbClr val="003A71"/>
                </a:solidFill>
                <a:latin typeface="Arial" panose="020B0604020202020204" pitchFamily="34" charset="0"/>
                <a:cs typeface="Arial" panose="020B0604020202020204" pitchFamily="34" charset="0"/>
              </a:rPr>
              <a:t>Clinics with multispecialty care</a:t>
            </a:r>
            <a:endParaRPr lang="en-US" sz="1200" b="1" spc="-5" dirty="0">
              <a:solidFill>
                <a:srgbClr val="003A71"/>
              </a:solidFill>
              <a:latin typeface="Arial" panose="020B0604020202020204" pitchFamily="34" charset="0"/>
              <a:cs typeface="Arial" panose="020B0604020202020204" pitchFamily="34" charset="0"/>
            </a:endParaRPr>
          </a:p>
        </p:txBody>
      </p:sp>
      <p:sp>
        <p:nvSpPr>
          <p:cNvPr id="10" name="object 4">
            <a:extLst>
              <a:ext uri="{FF2B5EF4-FFF2-40B4-BE49-F238E27FC236}">
                <a16:creationId xmlns:a16="http://schemas.microsoft.com/office/drawing/2014/main" id="{D392CEC7-3478-FDD9-3280-0D5C13D6AF2B}"/>
              </a:ext>
            </a:extLst>
          </p:cNvPr>
          <p:cNvSpPr txBox="1"/>
          <p:nvPr/>
        </p:nvSpPr>
        <p:spPr>
          <a:xfrm>
            <a:off x="8370698" y="1455994"/>
            <a:ext cx="1531172" cy="184666"/>
          </a:xfrm>
          <a:prstGeom prst="rect">
            <a:avLst/>
          </a:prstGeom>
        </p:spPr>
        <p:txBody>
          <a:bodyPr vert="horz" wrap="square" lIns="0" tIns="0" rIns="0" bIns="0" rtlCol="0" anchor="t">
            <a:spAutoFit/>
          </a:bodyPr>
          <a:lstStyle/>
          <a:p>
            <a:pPr marL="13335">
              <a:spcBef>
                <a:spcPts val="1500"/>
              </a:spcBef>
              <a:spcAft>
                <a:spcPts val="600"/>
              </a:spcAft>
            </a:pPr>
            <a:r>
              <a:rPr lang="en-US" sz="1200" b="1" spc="11" dirty="0">
                <a:solidFill>
                  <a:srgbClr val="003A71"/>
                </a:solidFill>
                <a:latin typeface="Arial" panose="020B0604020202020204" pitchFamily="34" charset="0"/>
                <a:cs typeface="Arial" panose="020B0604020202020204" pitchFamily="34" charset="0"/>
              </a:rPr>
              <a:t>Primary care</a:t>
            </a:r>
            <a:endParaRPr lang="en-US" sz="1200" b="1" spc="-5" dirty="0">
              <a:solidFill>
                <a:srgbClr val="003A71"/>
              </a:solidFill>
              <a:latin typeface="Arial" panose="020B0604020202020204" pitchFamily="34" charset="0"/>
              <a:cs typeface="Arial" panose="020B0604020202020204" pitchFamily="34" charset="0"/>
            </a:endParaRPr>
          </a:p>
        </p:txBody>
      </p:sp>
      <p:sp>
        <p:nvSpPr>
          <p:cNvPr id="13" name="object 4">
            <a:extLst>
              <a:ext uri="{FF2B5EF4-FFF2-40B4-BE49-F238E27FC236}">
                <a16:creationId xmlns:a16="http://schemas.microsoft.com/office/drawing/2014/main" id="{9184F419-B3C0-71D3-18BF-2CB62DB142A9}"/>
              </a:ext>
            </a:extLst>
          </p:cNvPr>
          <p:cNvSpPr txBox="1"/>
          <p:nvPr/>
        </p:nvSpPr>
        <p:spPr>
          <a:xfrm>
            <a:off x="9214318" y="4788960"/>
            <a:ext cx="1244955" cy="553998"/>
          </a:xfrm>
          <a:prstGeom prst="rect">
            <a:avLst/>
          </a:prstGeom>
        </p:spPr>
        <p:txBody>
          <a:bodyPr vert="horz" wrap="square" lIns="0" tIns="0" rIns="0" bIns="0" rtlCol="0" anchor="t">
            <a:spAutoFit/>
          </a:bodyPr>
          <a:lstStyle/>
          <a:p>
            <a:pPr marL="13335" algn="ctr">
              <a:spcBef>
                <a:spcPts val="1500"/>
              </a:spcBef>
              <a:spcAft>
                <a:spcPts val="600"/>
              </a:spcAft>
            </a:pPr>
            <a:r>
              <a:rPr lang="en-US" sz="1200" b="1" spc="11" dirty="0">
                <a:solidFill>
                  <a:srgbClr val="003A71"/>
                </a:solidFill>
                <a:latin typeface="Arial" panose="020B0604020202020204" pitchFamily="34" charset="0"/>
                <a:cs typeface="Arial" panose="020B0604020202020204" pitchFamily="34" charset="0"/>
              </a:rPr>
              <a:t>In-person and virtual physical therapy</a:t>
            </a:r>
            <a:endParaRPr lang="en-US" sz="1200" b="1" spc="-5" dirty="0">
              <a:solidFill>
                <a:srgbClr val="003A7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B062A90-EC17-8D9B-BCB3-C451FAC1FE64}"/>
              </a:ext>
            </a:extLst>
          </p:cNvPr>
          <p:cNvPicPr>
            <a:picLocks noChangeAspect="1"/>
          </p:cNvPicPr>
          <p:nvPr/>
        </p:nvPicPr>
        <p:blipFill>
          <a:blip r:embed="rId3"/>
          <a:stretch>
            <a:fillRect/>
          </a:stretch>
        </p:blipFill>
        <p:spPr>
          <a:xfrm>
            <a:off x="9775520" y="2700115"/>
            <a:ext cx="687415" cy="687415"/>
          </a:xfrm>
          <a:prstGeom prst="rect">
            <a:avLst/>
          </a:prstGeom>
        </p:spPr>
      </p:pic>
      <p:pic>
        <p:nvPicPr>
          <p:cNvPr id="16" name="Picture 15">
            <a:extLst>
              <a:ext uri="{FF2B5EF4-FFF2-40B4-BE49-F238E27FC236}">
                <a16:creationId xmlns:a16="http://schemas.microsoft.com/office/drawing/2014/main" id="{9A453917-7D6D-B6B7-1AA5-EB8F1F94F55E}"/>
              </a:ext>
            </a:extLst>
          </p:cNvPr>
          <p:cNvPicPr>
            <a:picLocks noChangeAspect="1"/>
          </p:cNvPicPr>
          <p:nvPr/>
        </p:nvPicPr>
        <p:blipFill>
          <a:blip r:embed="rId4"/>
          <a:stretch>
            <a:fillRect/>
          </a:stretch>
        </p:blipFill>
        <p:spPr>
          <a:xfrm>
            <a:off x="9458695" y="4052993"/>
            <a:ext cx="687415" cy="687415"/>
          </a:xfrm>
          <a:prstGeom prst="rect">
            <a:avLst/>
          </a:prstGeom>
        </p:spPr>
      </p:pic>
      <p:pic>
        <p:nvPicPr>
          <p:cNvPr id="17" name="Picture 16">
            <a:extLst>
              <a:ext uri="{FF2B5EF4-FFF2-40B4-BE49-F238E27FC236}">
                <a16:creationId xmlns:a16="http://schemas.microsoft.com/office/drawing/2014/main" id="{4B836A12-5084-A6EB-25B2-E3CD84B89139}"/>
              </a:ext>
            </a:extLst>
          </p:cNvPr>
          <p:cNvPicPr>
            <a:picLocks noChangeAspect="1"/>
          </p:cNvPicPr>
          <p:nvPr/>
        </p:nvPicPr>
        <p:blipFill>
          <a:blip r:embed="rId5"/>
          <a:stretch>
            <a:fillRect/>
          </a:stretch>
        </p:blipFill>
        <p:spPr>
          <a:xfrm>
            <a:off x="8500370" y="1765722"/>
            <a:ext cx="697931" cy="697931"/>
          </a:xfrm>
          <a:prstGeom prst="rect">
            <a:avLst/>
          </a:prstGeom>
        </p:spPr>
      </p:pic>
      <p:pic>
        <p:nvPicPr>
          <p:cNvPr id="21" name="Picture 20">
            <a:extLst>
              <a:ext uri="{FF2B5EF4-FFF2-40B4-BE49-F238E27FC236}">
                <a16:creationId xmlns:a16="http://schemas.microsoft.com/office/drawing/2014/main" id="{05B3318C-35D2-5824-1208-E14DD3CB79A0}"/>
              </a:ext>
            </a:extLst>
          </p:cNvPr>
          <p:cNvPicPr>
            <a:picLocks noChangeAspect="1"/>
          </p:cNvPicPr>
          <p:nvPr/>
        </p:nvPicPr>
        <p:blipFill>
          <a:blip r:embed="rId6"/>
          <a:stretch>
            <a:fillRect/>
          </a:stretch>
        </p:blipFill>
        <p:spPr>
          <a:xfrm>
            <a:off x="7253118" y="2688463"/>
            <a:ext cx="687413" cy="687413"/>
          </a:xfrm>
          <a:prstGeom prst="rect">
            <a:avLst/>
          </a:prstGeom>
        </p:spPr>
      </p:pic>
      <p:pic>
        <p:nvPicPr>
          <p:cNvPr id="2" name="Picture 1">
            <a:extLst>
              <a:ext uri="{FF2B5EF4-FFF2-40B4-BE49-F238E27FC236}">
                <a16:creationId xmlns:a16="http://schemas.microsoft.com/office/drawing/2014/main" id="{F95133B1-4029-8763-27AA-C8DE7A49BFF2}"/>
              </a:ext>
            </a:extLst>
          </p:cNvPr>
          <p:cNvPicPr>
            <a:picLocks noChangeAspect="1"/>
          </p:cNvPicPr>
          <p:nvPr/>
        </p:nvPicPr>
        <p:blipFill>
          <a:blip r:embed="rId7"/>
          <a:stretch>
            <a:fillRect/>
          </a:stretch>
        </p:blipFill>
        <p:spPr>
          <a:xfrm>
            <a:off x="7746336" y="4052993"/>
            <a:ext cx="687413" cy="687413"/>
          </a:xfrm>
          <a:prstGeom prst="rect">
            <a:avLst/>
          </a:prstGeom>
        </p:spPr>
      </p:pic>
    </p:spTree>
    <p:extLst>
      <p:ext uri="{BB962C8B-B14F-4D97-AF65-F5344CB8AC3E}">
        <p14:creationId xmlns:p14="http://schemas.microsoft.com/office/powerpoint/2010/main" val="29547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29415E5D-661B-B058-3BF0-8EC78D9FFE4E}"/>
              </a:ext>
            </a:extLst>
          </p:cNvPr>
          <p:cNvSpPr/>
          <p:nvPr/>
        </p:nvSpPr>
        <p:spPr>
          <a:xfrm>
            <a:off x="10480307" y="4936900"/>
            <a:ext cx="782221" cy="782221"/>
          </a:xfrm>
          <a:prstGeom prst="ellipse">
            <a:avLst/>
          </a:prstGeom>
          <a:solidFill>
            <a:srgbClr val="007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B853EA2-FB7D-C200-6719-90D8C1562D77}"/>
              </a:ext>
            </a:extLst>
          </p:cNvPr>
          <p:cNvSpPr/>
          <p:nvPr/>
        </p:nvSpPr>
        <p:spPr>
          <a:xfrm>
            <a:off x="677636" y="4932779"/>
            <a:ext cx="782221" cy="782221"/>
          </a:xfrm>
          <a:prstGeom prst="ellipse">
            <a:avLst/>
          </a:prstGeom>
          <a:solidFill>
            <a:srgbClr val="007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
            <a:extLst>
              <a:ext uri="{FF2B5EF4-FFF2-40B4-BE49-F238E27FC236}">
                <a16:creationId xmlns:a16="http://schemas.microsoft.com/office/drawing/2014/main" id="{717B094F-6F41-860D-8AF0-9EF57D378610}"/>
              </a:ext>
            </a:extLst>
          </p:cNvPr>
          <p:cNvSpPr txBox="1">
            <a:spLocks/>
          </p:cNvSpPr>
          <p:nvPr/>
        </p:nvSpPr>
        <p:spPr>
          <a:xfrm>
            <a:off x="1052677" y="688732"/>
            <a:ext cx="10410826" cy="906382"/>
          </a:xfrm>
          <a:prstGeom prst="rect">
            <a:avLst/>
          </a:prstGeom>
        </p:spPr>
        <p:txBody>
          <a:bodyPr lIns="0" tIns="0" rIns="0" bIns="0" anchor="t">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355" rtl="0" eaLnBrk="1" fontAlgn="auto" latinLnBrk="0" hangingPunct="1">
              <a:spcBef>
                <a:spcPts val="1000"/>
              </a:spcBef>
              <a:spcAft>
                <a:spcPts val="0"/>
              </a:spcAft>
              <a:buClrTx/>
              <a:buSzTx/>
              <a:buFontTx/>
              <a:buNone/>
              <a:tabLst/>
              <a:defRPr/>
            </a:pPr>
            <a:r>
              <a:rPr lang="en-US" sz="3200" b="1" dirty="0">
                <a:solidFill>
                  <a:srgbClr val="003A71"/>
                </a:solidFill>
                <a:latin typeface="Arial" panose="020B0604020202020204" pitchFamily="34" charset="0"/>
                <a:cs typeface="Arial" panose="020B0604020202020204" pitchFamily="34" charset="0"/>
              </a:rPr>
              <a:t>Integrated telehealth options for </a:t>
            </a:r>
            <a:br>
              <a:rPr lang="en-US" sz="3200" b="1" dirty="0">
                <a:solidFill>
                  <a:srgbClr val="003A71"/>
                </a:solidFill>
                <a:latin typeface="Arial" panose="020B0604020202020204" pitchFamily="34" charset="0"/>
                <a:cs typeface="Arial" panose="020B0604020202020204" pitchFamily="34" charset="0"/>
              </a:rPr>
            </a:br>
            <a:r>
              <a:rPr lang="en-US" sz="3200" b="1" dirty="0">
                <a:solidFill>
                  <a:srgbClr val="003A71"/>
                </a:solidFill>
                <a:latin typeface="Arial" panose="020B0604020202020204" pitchFamily="34" charset="0"/>
                <a:cs typeface="Arial" panose="020B0604020202020204" pitchFamily="34" charset="0"/>
              </a:rPr>
              <a:t>every stage of the care journey</a:t>
            </a:r>
          </a:p>
        </p:txBody>
      </p:sp>
      <p:sp>
        <p:nvSpPr>
          <p:cNvPr id="11" name="Freeform 10">
            <a:extLst>
              <a:ext uri="{FF2B5EF4-FFF2-40B4-BE49-F238E27FC236}">
                <a16:creationId xmlns:a16="http://schemas.microsoft.com/office/drawing/2014/main" id="{92261F85-5423-780F-8325-839DC7200234}"/>
              </a:ext>
            </a:extLst>
          </p:cNvPr>
          <p:cNvSpPr/>
          <p:nvPr/>
        </p:nvSpPr>
        <p:spPr>
          <a:xfrm>
            <a:off x="1062948" y="4932779"/>
            <a:ext cx="3144139" cy="782221"/>
          </a:xfrm>
          <a:custGeom>
            <a:avLst/>
            <a:gdLst>
              <a:gd name="connsiteX0" fmla="*/ 0 w 3144139"/>
              <a:gd name="connsiteY0" fmla="*/ 0 h 782221"/>
              <a:gd name="connsiteX1" fmla="*/ 2753029 w 3144139"/>
              <a:gd name="connsiteY1" fmla="*/ 0 h 782221"/>
              <a:gd name="connsiteX2" fmla="*/ 3144139 w 3144139"/>
              <a:gd name="connsiteY2" fmla="*/ 391111 h 782221"/>
              <a:gd name="connsiteX3" fmla="*/ 2753029 w 3144139"/>
              <a:gd name="connsiteY3" fmla="*/ 782221 h 782221"/>
              <a:gd name="connsiteX4" fmla="*/ 0 w 3144139"/>
              <a:gd name="connsiteY4" fmla="*/ 782221 h 782221"/>
              <a:gd name="connsiteX5" fmla="*/ 0 w 3144139"/>
              <a:gd name="connsiteY5" fmla="*/ 0 h 78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139" h="782221">
                <a:moveTo>
                  <a:pt x="0" y="0"/>
                </a:moveTo>
                <a:lnTo>
                  <a:pt x="2753029" y="0"/>
                </a:lnTo>
                <a:lnTo>
                  <a:pt x="3144139" y="391111"/>
                </a:lnTo>
                <a:lnTo>
                  <a:pt x="2753029" y="782221"/>
                </a:lnTo>
                <a:lnTo>
                  <a:pt x="0" y="782221"/>
                </a:lnTo>
                <a:lnTo>
                  <a:pt x="0" y="0"/>
                </a:lnTo>
                <a:close/>
              </a:path>
            </a:pathLst>
          </a:custGeom>
          <a:solidFill>
            <a:srgbClr val="0077B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008" tIns="32004" rIns="211557" bIns="32004" numCol="1" spcCol="1270" anchor="ctr" anchorCtr="0">
            <a:noAutofit/>
          </a:bodyPr>
          <a:lstStyle/>
          <a:p>
            <a:pPr marL="0" lvl="0" indent="0" algn="l" defTabSz="577850">
              <a:lnSpc>
                <a:spcPts val="1200"/>
              </a:lnSpc>
              <a:spcBef>
                <a:spcPct val="0"/>
              </a:spcBef>
              <a:spcAft>
                <a:spcPts val="300"/>
              </a:spcAft>
              <a:buClrTx/>
              <a:buSzTx/>
              <a:buFontTx/>
              <a:buNone/>
            </a:pPr>
            <a:r>
              <a:rPr kumimoji="0" lang="en-IN" sz="1200" b="1"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	Self-care resources</a:t>
            </a:r>
          </a:p>
        </p:txBody>
      </p:sp>
      <p:sp>
        <p:nvSpPr>
          <p:cNvPr id="12" name="Freeform 11">
            <a:extLst>
              <a:ext uri="{FF2B5EF4-FFF2-40B4-BE49-F238E27FC236}">
                <a16:creationId xmlns:a16="http://schemas.microsoft.com/office/drawing/2014/main" id="{F5FB3665-C989-B7AE-766F-3F277DD3ED2D}"/>
              </a:ext>
            </a:extLst>
          </p:cNvPr>
          <p:cNvSpPr/>
          <p:nvPr/>
        </p:nvSpPr>
        <p:spPr>
          <a:xfrm>
            <a:off x="3579183" y="4932779"/>
            <a:ext cx="3733337" cy="782221"/>
          </a:xfrm>
          <a:custGeom>
            <a:avLst/>
            <a:gdLst>
              <a:gd name="connsiteX0" fmla="*/ 0 w 3144139"/>
              <a:gd name="connsiteY0" fmla="*/ 0 h 782221"/>
              <a:gd name="connsiteX1" fmla="*/ 2753029 w 3144139"/>
              <a:gd name="connsiteY1" fmla="*/ 0 h 782221"/>
              <a:gd name="connsiteX2" fmla="*/ 3144139 w 3144139"/>
              <a:gd name="connsiteY2" fmla="*/ 391111 h 782221"/>
              <a:gd name="connsiteX3" fmla="*/ 2753029 w 3144139"/>
              <a:gd name="connsiteY3" fmla="*/ 782221 h 782221"/>
              <a:gd name="connsiteX4" fmla="*/ 0 w 3144139"/>
              <a:gd name="connsiteY4" fmla="*/ 782221 h 782221"/>
              <a:gd name="connsiteX5" fmla="*/ 391111 w 3144139"/>
              <a:gd name="connsiteY5" fmla="*/ 391111 h 782221"/>
              <a:gd name="connsiteX6" fmla="*/ 0 w 3144139"/>
              <a:gd name="connsiteY6" fmla="*/ 0 h 78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4139" h="782221">
                <a:moveTo>
                  <a:pt x="0" y="0"/>
                </a:moveTo>
                <a:lnTo>
                  <a:pt x="2753029" y="0"/>
                </a:lnTo>
                <a:lnTo>
                  <a:pt x="3144139" y="391111"/>
                </a:lnTo>
                <a:lnTo>
                  <a:pt x="2753029" y="782221"/>
                </a:lnTo>
                <a:lnTo>
                  <a:pt x="0" y="782221"/>
                </a:lnTo>
                <a:lnTo>
                  <a:pt x="391111" y="391111"/>
                </a:lnTo>
                <a:lnTo>
                  <a:pt x="0" y="0"/>
                </a:lnTo>
                <a:close/>
              </a:path>
            </a:pathLst>
          </a:custGeom>
          <a:solidFill>
            <a:srgbClr val="0077B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39117" tIns="32004" rIns="407112" bIns="32004" numCol="1" spcCol="1270" anchor="ctr" anchorCtr="0">
            <a:noAutofit/>
          </a:bodyPr>
          <a:lstStyle/>
          <a:p>
            <a:pPr marL="0" lvl="0" indent="0" algn="l" defTabSz="577850">
              <a:lnSpc>
                <a:spcPct val="100000"/>
              </a:lnSpc>
              <a:spcBef>
                <a:spcPct val="0"/>
              </a:spcBef>
              <a:spcAft>
                <a:spcPts val="300"/>
              </a:spcAft>
              <a:buClrTx/>
              <a:buSzTx/>
              <a:buFontTx/>
              <a:buNone/>
            </a:pPr>
            <a:r>
              <a:rPr kumimoji="0" lang="en-IN" sz="1200" b="1"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	Preventive care</a:t>
            </a:r>
          </a:p>
        </p:txBody>
      </p:sp>
      <p:sp>
        <p:nvSpPr>
          <p:cNvPr id="13" name="Freeform 12">
            <a:extLst>
              <a:ext uri="{FF2B5EF4-FFF2-40B4-BE49-F238E27FC236}">
                <a16:creationId xmlns:a16="http://schemas.microsoft.com/office/drawing/2014/main" id="{5D16EA19-A65D-066E-4060-5E6C35D1CFBA}"/>
              </a:ext>
            </a:extLst>
          </p:cNvPr>
          <p:cNvSpPr/>
          <p:nvPr/>
        </p:nvSpPr>
        <p:spPr>
          <a:xfrm>
            <a:off x="6094497" y="4932779"/>
            <a:ext cx="2995064" cy="782221"/>
          </a:xfrm>
          <a:custGeom>
            <a:avLst/>
            <a:gdLst>
              <a:gd name="connsiteX0" fmla="*/ 0 w 3144139"/>
              <a:gd name="connsiteY0" fmla="*/ 0 h 782221"/>
              <a:gd name="connsiteX1" fmla="*/ 2753029 w 3144139"/>
              <a:gd name="connsiteY1" fmla="*/ 0 h 782221"/>
              <a:gd name="connsiteX2" fmla="*/ 3144139 w 3144139"/>
              <a:gd name="connsiteY2" fmla="*/ 391111 h 782221"/>
              <a:gd name="connsiteX3" fmla="*/ 2753029 w 3144139"/>
              <a:gd name="connsiteY3" fmla="*/ 782221 h 782221"/>
              <a:gd name="connsiteX4" fmla="*/ 0 w 3144139"/>
              <a:gd name="connsiteY4" fmla="*/ 782221 h 782221"/>
              <a:gd name="connsiteX5" fmla="*/ 391111 w 3144139"/>
              <a:gd name="connsiteY5" fmla="*/ 391111 h 782221"/>
              <a:gd name="connsiteX6" fmla="*/ 0 w 3144139"/>
              <a:gd name="connsiteY6" fmla="*/ 0 h 78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4139" h="782221">
                <a:moveTo>
                  <a:pt x="0" y="0"/>
                </a:moveTo>
                <a:lnTo>
                  <a:pt x="2753029" y="0"/>
                </a:lnTo>
                <a:lnTo>
                  <a:pt x="3144139" y="391111"/>
                </a:lnTo>
                <a:lnTo>
                  <a:pt x="2753029" y="782221"/>
                </a:lnTo>
                <a:lnTo>
                  <a:pt x="0" y="782221"/>
                </a:lnTo>
                <a:lnTo>
                  <a:pt x="391111" y="391111"/>
                </a:lnTo>
                <a:lnTo>
                  <a:pt x="0" y="0"/>
                </a:lnTo>
                <a:close/>
              </a:path>
            </a:pathLst>
          </a:custGeom>
          <a:solidFill>
            <a:srgbClr val="0077B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39117" tIns="32004" rIns="407112" bIns="32004" numCol="1" spcCol="1270" anchor="ctr" anchorCtr="0">
            <a:noAutofit/>
          </a:bodyPr>
          <a:lstStyle/>
          <a:p>
            <a:pPr marL="0" lvl="0" indent="0" algn="l" defTabSz="577850">
              <a:lnSpc>
                <a:spcPct val="100000"/>
              </a:lnSpc>
              <a:spcBef>
                <a:spcPct val="0"/>
              </a:spcBef>
              <a:spcAft>
                <a:spcPts val="300"/>
              </a:spcAft>
              <a:buClrTx/>
              <a:buSzTx/>
              <a:buFontTx/>
              <a:buNone/>
            </a:pPr>
            <a:r>
              <a:rPr kumimoji="0" lang="en-IN" sz="1200" b="1"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	Primary care</a:t>
            </a:r>
            <a:r>
              <a:rPr kumimoji="0" lang="en-IN" sz="1200" b="1" u="none" strike="noStrike" kern="1200" cap="none" spc="0" normalizeH="0" baseline="0" noProof="0" dirty="0">
                <a:ln>
                  <a:noFill/>
                </a:ln>
                <a:solidFill>
                  <a:schemeClr val="bg1"/>
                </a:solidFill>
                <a:effectLst/>
                <a:highlight>
                  <a:srgbClr val="FFFF00"/>
                </a:highlight>
                <a:uLnTx/>
                <a:uFillTx/>
                <a:latin typeface="Arial" panose="020B0604020202020204" pitchFamily="34" charset="0"/>
                <a:ea typeface="Open Sans" panose="020B0606030504020204" pitchFamily="34" charset="0"/>
                <a:cs typeface="Arial" panose="020B0604020202020204" pitchFamily="34" charset="0"/>
              </a:rPr>
              <a:t> </a:t>
            </a:r>
            <a:endParaRPr kumimoji="0" lang="en-IN" sz="1200" b="1"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4" name="Pentagon 13">
            <a:extLst>
              <a:ext uri="{FF2B5EF4-FFF2-40B4-BE49-F238E27FC236}">
                <a16:creationId xmlns:a16="http://schemas.microsoft.com/office/drawing/2014/main" id="{BD7220E6-76AE-87A9-65E1-CF2094B7E25F}"/>
              </a:ext>
            </a:extLst>
          </p:cNvPr>
          <p:cNvSpPr/>
          <p:nvPr/>
        </p:nvSpPr>
        <p:spPr>
          <a:xfrm>
            <a:off x="8211378" y="4932779"/>
            <a:ext cx="3002331" cy="782221"/>
          </a:xfrm>
          <a:prstGeom prst="homePlate">
            <a:avLst/>
          </a:prstGeom>
          <a:solidFill>
            <a:srgbClr val="0077B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39117" tIns="32004" rIns="407112" bIns="32004" numCol="1" spcCol="1270" anchor="ctr" anchorCtr="0">
            <a:noAutofit/>
          </a:bodyPr>
          <a:lstStyle/>
          <a:p>
            <a:pPr marL="914400" lvl="0" indent="-914400" algn="l" defTabSz="577850">
              <a:lnSpc>
                <a:spcPts val="1200"/>
              </a:lnSpc>
              <a:spcBef>
                <a:spcPct val="0"/>
              </a:spcBef>
              <a:spcAft>
                <a:spcPts val="0"/>
              </a:spcAft>
              <a:buClrTx/>
              <a:buSzTx/>
              <a:buFontTx/>
              <a:buNone/>
            </a:pPr>
            <a:r>
              <a:rPr kumimoji="0" lang="en-US" sz="1200" b="1" u="none" strike="noStrike" kern="1200" cap="none" spc="0" normalizeH="0" baseline="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	Specialty care</a:t>
            </a:r>
          </a:p>
        </p:txBody>
      </p:sp>
      <p:sp>
        <p:nvSpPr>
          <p:cNvPr id="65" name="TextBox 64">
            <a:extLst>
              <a:ext uri="{FF2B5EF4-FFF2-40B4-BE49-F238E27FC236}">
                <a16:creationId xmlns:a16="http://schemas.microsoft.com/office/drawing/2014/main" id="{199B723D-4CC0-FE34-BCE6-52C03AE902D6}"/>
              </a:ext>
            </a:extLst>
          </p:cNvPr>
          <p:cNvSpPr txBox="1"/>
          <p:nvPr/>
        </p:nvSpPr>
        <p:spPr>
          <a:xfrm>
            <a:off x="1008519" y="1826572"/>
            <a:ext cx="7830681" cy="584775"/>
          </a:xfrm>
          <a:prstGeom prst="rect">
            <a:avLst/>
          </a:prstGeom>
          <a:noFill/>
        </p:spPr>
        <p:txBody>
          <a:bodyPr wrap="square" lIns="91440" tIns="45720" rIns="91440" bIns="45720" rtlCol="0" anchor="t">
            <a:spAutoFit/>
          </a:bodyPr>
          <a:lstStyle/>
          <a:p>
            <a:r>
              <a:rPr lang="en-US" sz="1600" dirty="0">
                <a:solidFill>
                  <a:srgbClr val="003A71"/>
                </a:solidFill>
                <a:latin typeface="Arial"/>
                <a:cs typeface="Arial"/>
              </a:rPr>
              <a:t>When in-person care isn’t needed, our virtual care options offer your employees </a:t>
            </a:r>
            <a:r>
              <a:rPr lang="en-US" sz="1600">
                <a:solidFill>
                  <a:srgbClr val="003A71"/>
                </a:solidFill>
                <a:latin typeface="Arial"/>
                <a:cs typeface="Arial"/>
              </a:rPr>
              <a:t>many convenient ways to prevent, diagnose, and treat musculoskeletal problems.</a:t>
            </a:r>
          </a:p>
        </p:txBody>
      </p:sp>
      <p:sp>
        <p:nvSpPr>
          <p:cNvPr id="15" name="Oval 14">
            <a:extLst>
              <a:ext uri="{FF2B5EF4-FFF2-40B4-BE49-F238E27FC236}">
                <a16:creationId xmlns:a16="http://schemas.microsoft.com/office/drawing/2014/main" id="{DE012FF4-9F49-4604-69AF-54C1981F2A72}"/>
              </a:ext>
            </a:extLst>
          </p:cNvPr>
          <p:cNvSpPr/>
          <p:nvPr/>
        </p:nvSpPr>
        <p:spPr>
          <a:xfrm>
            <a:off x="1241598" y="5137181"/>
            <a:ext cx="381660" cy="38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361E95-29E3-597A-E248-154179E1F627}"/>
              </a:ext>
            </a:extLst>
          </p:cNvPr>
          <p:cNvPicPr>
            <a:picLocks noChangeAspect="1"/>
          </p:cNvPicPr>
          <p:nvPr/>
        </p:nvPicPr>
        <p:blipFill>
          <a:blip r:embed="rId3"/>
          <a:stretch>
            <a:fillRect/>
          </a:stretch>
        </p:blipFill>
        <p:spPr>
          <a:xfrm>
            <a:off x="1296948" y="5186051"/>
            <a:ext cx="270960" cy="270960"/>
          </a:xfrm>
          <a:prstGeom prst="rect">
            <a:avLst/>
          </a:prstGeom>
        </p:spPr>
      </p:pic>
      <p:sp>
        <p:nvSpPr>
          <p:cNvPr id="16" name="Oval 15">
            <a:extLst>
              <a:ext uri="{FF2B5EF4-FFF2-40B4-BE49-F238E27FC236}">
                <a16:creationId xmlns:a16="http://schemas.microsoft.com/office/drawing/2014/main" id="{F8B63D39-B089-ACAC-9406-FFF20A2EFC43}"/>
              </a:ext>
            </a:extLst>
          </p:cNvPr>
          <p:cNvSpPr/>
          <p:nvPr/>
        </p:nvSpPr>
        <p:spPr>
          <a:xfrm>
            <a:off x="4089984" y="5142006"/>
            <a:ext cx="381660" cy="38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F443433-920C-9D60-694D-41C3447C8D15}"/>
              </a:ext>
            </a:extLst>
          </p:cNvPr>
          <p:cNvPicPr>
            <a:picLocks noChangeAspect="1"/>
          </p:cNvPicPr>
          <p:nvPr/>
        </p:nvPicPr>
        <p:blipFill>
          <a:blip r:embed="rId4"/>
          <a:stretch>
            <a:fillRect/>
          </a:stretch>
        </p:blipFill>
        <p:spPr>
          <a:xfrm>
            <a:off x="4119071" y="5153608"/>
            <a:ext cx="372226" cy="372226"/>
          </a:xfrm>
          <a:prstGeom prst="rect">
            <a:avLst/>
          </a:prstGeom>
        </p:spPr>
      </p:pic>
      <p:sp>
        <p:nvSpPr>
          <p:cNvPr id="17" name="Oval 16">
            <a:extLst>
              <a:ext uri="{FF2B5EF4-FFF2-40B4-BE49-F238E27FC236}">
                <a16:creationId xmlns:a16="http://schemas.microsoft.com/office/drawing/2014/main" id="{641CA363-0230-385C-273E-AE66C7E065B3}"/>
              </a:ext>
            </a:extLst>
          </p:cNvPr>
          <p:cNvSpPr/>
          <p:nvPr/>
        </p:nvSpPr>
        <p:spPr>
          <a:xfrm>
            <a:off x="6620651" y="5137181"/>
            <a:ext cx="381660" cy="38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D39759F-B655-E2D5-06D3-B69CC32B24D5}"/>
              </a:ext>
            </a:extLst>
          </p:cNvPr>
          <p:cNvPicPr>
            <a:picLocks noChangeAspect="1"/>
          </p:cNvPicPr>
          <p:nvPr/>
        </p:nvPicPr>
        <p:blipFill>
          <a:blip r:embed="rId5"/>
          <a:stretch>
            <a:fillRect/>
          </a:stretch>
        </p:blipFill>
        <p:spPr>
          <a:xfrm>
            <a:off x="6648725" y="5153608"/>
            <a:ext cx="336636" cy="336636"/>
          </a:xfrm>
          <a:prstGeom prst="rect">
            <a:avLst/>
          </a:prstGeom>
        </p:spPr>
      </p:pic>
      <p:sp>
        <p:nvSpPr>
          <p:cNvPr id="18" name="Oval 17">
            <a:extLst>
              <a:ext uri="{FF2B5EF4-FFF2-40B4-BE49-F238E27FC236}">
                <a16:creationId xmlns:a16="http://schemas.microsoft.com/office/drawing/2014/main" id="{0F603147-AD9F-C422-9597-2D20D619E1BC}"/>
              </a:ext>
            </a:extLst>
          </p:cNvPr>
          <p:cNvSpPr/>
          <p:nvPr/>
        </p:nvSpPr>
        <p:spPr>
          <a:xfrm>
            <a:off x="9072285" y="5130701"/>
            <a:ext cx="381660" cy="381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A0F7BA6-A935-8AC9-D493-71BD2C7340D3}"/>
              </a:ext>
            </a:extLst>
          </p:cNvPr>
          <p:cNvPicPr>
            <a:picLocks noChangeAspect="1"/>
          </p:cNvPicPr>
          <p:nvPr/>
        </p:nvPicPr>
        <p:blipFill>
          <a:blip r:embed="rId6"/>
          <a:stretch>
            <a:fillRect/>
          </a:stretch>
        </p:blipFill>
        <p:spPr>
          <a:xfrm>
            <a:off x="9076582" y="5137660"/>
            <a:ext cx="369079" cy="369079"/>
          </a:xfrm>
          <a:prstGeom prst="rect">
            <a:avLst/>
          </a:prstGeom>
        </p:spPr>
      </p:pic>
      <p:sp>
        <p:nvSpPr>
          <p:cNvPr id="19" name="Oval 4">
            <a:extLst>
              <a:ext uri="{FF2B5EF4-FFF2-40B4-BE49-F238E27FC236}">
                <a16:creationId xmlns:a16="http://schemas.microsoft.com/office/drawing/2014/main" id="{C8D925A9-3BE4-1500-C056-C79285B448C8}"/>
              </a:ext>
            </a:extLst>
          </p:cNvPr>
          <p:cNvSpPr txBox="1"/>
          <p:nvPr/>
        </p:nvSpPr>
        <p:spPr>
          <a:xfrm>
            <a:off x="4415078" y="3012259"/>
            <a:ext cx="3478421" cy="12365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t" anchorCtr="0">
            <a:spAutoFit/>
          </a:bodyPr>
          <a:lstStyle/>
          <a:p>
            <a:pPr marL="298450" marR="5080" indent="-285750" defTabSz="914400">
              <a:lnSpc>
                <a:spcPct val="120000"/>
              </a:lnSpc>
              <a:spcAft>
                <a:spcPts val="1800"/>
              </a:spcAft>
              <a:buFont typeface="Arial" panose="020B0604020202020204" pitchFamily="34" charset="0"/>
              <a:buChar char="•"/>
              <a:defRPr/>
            </a:pPr>
            <a:r>
              <a:rPr kumimoji="0" lang="en-US" sz="1400" b="1" u="none" strike="noStrike" kern="1200" cap="none" spc="10" normalizeH="0" baseline="0" noProof="0" dirty="0">
                <a:ln>
                  <a:noFill/>
                </a:ln>
                <a:solidFill>
                  <a:srgbClr val="002060"/>
                </a:solidFill>
                <a:effectLst/>
                <a:uLnTx/>
                <a:uFillTx/>
                <a:latin typeface="Arial" panose="020B0604020202020204" pitchFamily="34" charset="0"/>
                <a:cs typeface="Arial" panose="020B0604020202020204" pitchFamily="34" charset="0"/>
              </a:rPr>
              <a:t>24/7 virtual care and advice</a:t>
            </a:r>
          </a:p>
          <a:p>
            <a:pPr marL="298450" marR="5080" indent="-285750" defTabSz="914400">
              <a:lnSpc>
                <a:spcPct val="120000"/>
              </a:lnSpc>
              <a:spcAft>
                <a:spcPts val="1800"/>
              </a:spcAft>
              <a:buFont typeface="Arial" panose="020B0604020202020204" pitchFamily="34" charset="0"/>
              <a:buChar char="•"/>
              <a:defRPr/>
            </a:pPr>
            <a:r>
              <a:rPr kumimoji="0" lang="en-US" sz="1400" b="1" u="none" strike="noStrike" kern="1200" cap="none" spc="10" normalizeH="0" baseline="0" noProof="0" dirty="0">
                <a:ln>
                  <a:noFill/>
                </a:ln>
                <a:solidFill>
                  <a:srgbClr val="002060"/>
                </a:solidFill>
                <a:effectLst/>
                <a:uLnTx/>
                <a:uFillTx/>
                <a:latin typeface="Arial" panose="020B0604020202020204" pitchFamily="34" charset="0"/>
                <a:cs typeface="Arial" panose="020B0604020202020204" pitchFamily="34" charset="0"/>
              </a:rPr>
              <a:t>Phone and video visits</a:t>
            </a:r>
          </a:p>
          <a:p>
            <a:pPr marL="298450" marR="5080" indent="-285750" defTabSz="914400">
              <a:lnSpc>
                <a:spcPct val="120000"/>
              </a:lnSpc>
              <a:spcAft>
                <a:spcPts val="1800"/>
              </a:spcAft>
              <a:buFont typeface="Arial" panose="020B0604020202020204" pitchFamily="34" charset="0"/>
              <a:buChar char="•"/>
              <a:defRPr/>
            </a:pPr>
            <a:r>
              <a:rPr lang="en-US" sz="1400" b="1" spc="10" dirty="0">
                <a:solidFill>
                  <a:srgbClr val="002060"/>
                </a:solidFill>
                <a:latin typeface="Arial" panose="020B0604020202020204" pitchFamily="34" charset="0"/>
                <a:cs typeface="Arial" panose="020B0604020202020204" pitchFamily="34" charset="0"/>
              </a:rPr>
              <a:t>Live online chat</a:t>
            </a:r>
          </a:p>
        </p:txBody>
      </p:sp>
      <p:sp>
        <p:nvSpPr>
          <p:cNvPr id="21" name="Oval 4">
            <a:extLst>
              <a:ext uri="{FF2B5EF4-FFF2-40B4-BE49-F238E27FC236}">
                <a16:creationId xmlns:a16="http://schemas.microsoft.com/office/drawing/2014/main" id="{01B8BEAA-44EE-CA8A-5AB3-81178BCD51A9}"/>
              </a:ext>
            </a:extLst>
          </p:cNvPr>
          <p:cNvSpPr txBox="1"/>
          <p:nvPr/>
        </p:nvSpPr>
        <p:spPr>
          <a:xfrm>
            <a:off x="1197212" y="3012259"/>
            <a:ext cx="3080187" cy="12365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t" anchorCtr="0">
            <a:spAutoFit/>
          </a:bodyPr>
          <a:lstStyle/>
          <a:p>
            <a:pPr marL="297815" marR="5080" lvl="0" indent="-285750" defTabSz="914400" rtl="0" eaLnBrk="1" fontAlgn="auto" latinLnBrk="0" hangingPunct="1">
              <a:lnSpc>
                <a:spcPct val="120000"/>
              </a:lnSpc>
              <a:spcAft>
                <a:spcPts val="1800"/>
              </a:spcAft>
              <a:buClrTx/>
              <a:buSzTx/>
              <a:buFont typeface="Arial" panose="020B0604020202020204" pitchFamily="34" charset="0"/>
              <a:buChar char="•"/>
              <a:tabLst/>
              <a:defRPr/>
            </a:pPr>
            <a:r>
              <a:rPr kumimoji="0" lang="en-US" sz="1400" b="1" u="none" strike="noStrike" kern="1200" cap="none" spc="10" normalizeH="0" baseline="0" noProof="0" dirty="0">
                <a:ln>
                  <a:noFill/>
                </a:ln>
                <a:solidFill>
                  <a:srgbClr val="002060"/>
                </a:solidFill>
                <a:effectLst/>
                <a:uLnTx/>
                <a:uFillTx/>
                <a:latin typeface="Arial" panose="020B0604020202020204" pitchFamily="34" charset="0"/>
                <a:cs typeface="Arial" panose="020B0604020202020204" pitchFamily="34" charset="0"/>
              </a:rPr>
              <a:t>Preventive care tools</a:t>
            </a:r>
          </a:p>
          <a:p>
            <a:pPr marL="297815" marR="5080" indent="-285750" defTabSz="914400">
              <a:lnSpc>
                <a:spcPct val="120000"/>
              </a:lnSpc>
              <a:spcAft>
                <a:spcPts val="1800"/>
              </a:spcAft>
              <a:buFont typeface="Arial" panose="020B0604020202020204" pitchFamily="34" charset="0"/>
              <a:buChar char="•"/>
              <a:defRPr/>
            </a:pPr>
            <a:r>
              <a:rPr kumimoji="0" lang="en-US" sz="1400" b="1" u="none" strike="noStrike" kern="1200" cap="none" spc="10" normalizeH="0" baseline="0" noProof="0" dirty="0">
                <a:ln>
                  <a:noFill/>
                </a:ln>
                <a:solidFill>
                  <a:srgbClr val="002060"/>
                </a:solidFill>
                <a:effectLst/>
                <a:uLnTx/>
                <a:uFillTx/>
                <a:latin typeface="Arial" panose="020B0604020202020204" pitchFamily="34" charset="0"/>
                <a:cs typeface="Arial" panose="020B0604020202020204" pitchFamily="34" charset="0"/>
              </a:rPr>
              <a:t>Online self-service tools</a:t>
            </a:r>
          </a:p>
          <a:p>
            <a:pPr marL="297815" marR="5080" indent="-285750" defTabSz="914400">
              <a:lnSpc>
                <a:spcPct val="120000"/>
              </a:lnSpc>
              <a:spcAft>
                <a:spcPts val="1800"/>
              </a:spcAft>
              <a:buFont typeface="Arial" panose="020B0604020202020204" pitchFamily="34" charset="0"/>
              <a:buChar char="•"/>
              <a:defRPr/>
            </a:pPr>
            <a:r>
              <a:rPr kumimoji="0" lang="en-US" sz="1400" b="1" u="none" strike="noStrike" kern="1200" cap="none" spc="10" normalizeH="0" baseline="0" noProof="0" dirty="0" err="1">
                <a:ln>
                  <a:noFill/>
                </a:ln>
                <a:solidFill>
                  <a:srgbClr val="002060"/>
                </a:solidFill>
                <a:effectLst/>
                <a:uLnTx/>
                <a:uFillTx/>
                <a:latin typeface="Arial" panose="020B0604020202020204" pitchFamily="34" charset="0"/>
                <a:cs typeface="Arial" panose="020B0604020202020204" pitchFamily="34" charset="0"/>
              </a:rPr>
              <a:t>kp.org</a:t>
            </a:r>
            <a:r>
              <a:rPr kumimoji="0" lang="en-US" sz="1400" b="1" u="none" strike="noStrike" kern="1200" cap="none" spc="10" normalizeH="0" baseline="0" noProof="0" dirty="0">
                <a:ln>
                  <a:noFill/>
                </a:ln>
                <a:solidFill>
                  <a:srgbClr val="002060"/>
                </a:solidFill>
                <a:effectLst/>
                <a:uLnTx/>
                <a:uFillTx/>
                <a:latin typeface="Arial" panose="020B0604020202020204" pitchFamily="34" charset="0"/>
                <a:cs typeface="Arial" panose="020B0604020202020204" pitchFamily="34" charset="0"/>
              </a:rPr>
              <a:t> and mobile app</a:t>
            </a:r>
          </a:p>
        </p:txBody>
      </p:sp>
      <p:sp>
        <p:nvSpPr>
          <p:cNvPr id="10" name="Oval 4">
            <a:extLst>
              <a:ext uri="{FF2B5EF4-FFF2-40B4-BE49-F238E27FC236}">
                <a16:creationId xmlns:a16="http://schemas.microsoft.com/office/drawing/2014/main" id="{24901FE2-FEF0-5CE0-9162-4D36F5827862}"/>
              </a:ext>
            </a:extLst>
          </p:cNvPr>
          <p:cNvSpPr txBox="1"/>
          <p:nvPr/>
        </p:nvSpPr>
        <p:spPr>
          <a:xfrm>
            <a:off x="7893499" y="3012259"/>
            <a:ext cx="3478421" cy="12365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t" anchorCtr="0">
            <a:spAutoFit/>
          </a:bodyPr>
          <a:lstStyle/>
          <a:p>
            <a:pPr marL="298450" marR="5080" indent="-285750" defTabSz="914400">
              <a:lnSpc>
                <a:spcPct val="120000"/>
              </a:lnSpc>
              <a:spcAft>
                <a:spcPts val="1800"/>
              </a:spcAft>
              <a:buFont typeface="Arial" panose="020B0604020202020204" pitchFamily="34" charset="0"/>
              <a:buChar char="•"/>
              <a:defRPr/>
            </a:pPr>
            <a:r>
              <a:rPr lang="en-US" sz="1400" b="1" spc="10" dirty="0">
                <a:solidFill>
                  <a:srgbClr val="002060"/>
                </a:solidFill>
                <a:latin typeface="Arial" panose="020B0604020202020204" pitchFamily="34" charset="0"/>
                <a:cs typeface="Arial" panose="020B0604020202020204" pitchFamily="34" charset="0"/>
              </a:rPr>
              <a:t>Email for nonurgent questions</a:t>
            </a:r>
          </a:p>
          <a:p>
            <a:pPr marL="298450" marR="5080" indent="-285750" defTabSz="914400">
              <a:lnSpc>
                <a:spcPct val="120000"/>
              </a:lnSpc>
              <a:spcAft>
                <a:spcPts val="1800"/>
              </a:spcAft>
              <a:buFont typeface="Arial" panose="020B0604020202020204" pitchFamily="34" charset="0"/>
              <a:buChar char="•"/>
              <a:defRPr/>
            </a:pPr>
            <a:r>
              <a:rPr kumimoji="0" lang="en-US" sz="1400" b="1" u="none" strike="noStrike" kern="1200" cap="none" spc="10" normalizeH="0" baseline="0" noProof="0" dirty="0">
                <a:ln>
                  <a:noFill/>
                </a:ln>
                <a:solidFill>
                  <a:srgbClr val="1A3D70"/>
                </a:solidFill>
                <a:effectLst/>
                <a:uLnTx/>
                <a:uFillTx/>
                <a:latin typeface="Arial" panose="020B0604020202020204" pitchFamily="34" charset="0"/>
                <a:cs typeface="Arial" panose="020B0604020202020204" pitchFamily="34" charset="0"/>
              </a:rPr>
              <a:t>Virtual physical therapy</a:t>
            </a:r>
          </a:p>
          <a:p>
            <a:pPr marL="298450" marR="5080" indent="-285750" defTabSz="914400">
              <a:lnSpc>
                <a:spcPct val="120000"/>
              </a:lnSpc>
              <a:spcAft>
                <a:spcPts val="1800"/>
              </a:spcAft>
              <a:buFont typeface="Arial" panose="020B0604020202020204" pitchFamily="34" charset="0"/>
              <a:buChar char="•"/>
              <a:defRPr/>
            </a:pPr>
            <a:r>
              <a:rPr kumimoji="0" lang="en-US" sz="1400" b="1" u="none" strike="noStrike" kern="1200" cap="none" spc="10" normalizeH="0" baseline="0" noProof="0" dirty="0">
                <a:ln>
                  <a:noFill/>
                </a:ln>
                <a:solidFill>
                  <a:srgbClr val="1A3D70"/>
                </a:solidFill>
                <a:effectLst/>
                <a:uLnTx/>
                <a:uFillTx/>
                <a:latin typeface="Arial" panose="020B0604020202020204" pitchFamily="34" charset="0"/>
                <a:cs typeface="Arial" panose="020B0604020202020204" pitchFamily="34" charset="0"/>
              </a:rPr>
              <a:t>Remote patient monitoring</a:t>
            </a:r>
          </a:p>
        </p:txBody>
      </p:sp>
      <p:sp>
        <p:nvSpPr>
          <p:cNvPr id="3" name="Rectangle 2">
            <a:extLst>
              <a:ext uri="{FF2B5EF4-FFF2-40B4-BE49-F238E27FC236}">
                <a16:creationId xmlns:a16="http://schemas.microsoft.com/office/drawing/2014/main" id="{E65DF477-A13E-480C-5C02-FD5F1B8D0EE0}"/>
              </a:ext>
            </a:extLst>
          </p:cNvPr>
          <p:cNvSpPr/>
          <p:nvPr/>
        </p:nvSpPr>
        <p:spPr>
          <a:xfrm rot="5400000">
            <a:off x="-330040" y="1023673"/>
            <a:ext cx="912746" cy="252666"/>
          </a:xfrm>
          <a:prstGeom prst="rect">
            <a:avLst/>
          </a:prstGeom>
          <a:solidFill>
            <a:srgbClr val="0B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AAE48C5-C5DE-9444-2A10-0A68471B9A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0937" y="2992493"/>
            <a:ext cx="294925" cy="286251"/>
          </a:xfrm>
          <a:prstGeom prst="rect">
            <a:avLst/>
          </a:prstGeom>
        </p:spPr>
      </p:pic>
      <p:pic>
        <p:nvPicPr>
          <p:cNvPr id="7" name="Graphic 6">
            <a:extLst>
              <a:ext uri="{FF2B5EF4-FFF2-40B4-BE49-F238E27FC236}">
                <a16:creationId xmlns:a16="http://schemas.microsoft.com/office/drawing/2014/main" id="{C71EE5BE-4AB4-0411-BEBB-42010EFEBA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0937" y="3477529"/>
            <a:ext cx="294925" cy="286251"/>
          </a:xfrm>
          <a:prstGeom prst="rect">
            <a:avLst/>
          </a:prstGeom>
        </p:spPr>
      </p:pic>
      <p:pic>
        <p:nvPicPr>
          <p:cNvPr id="8" name="Graphic 7">
            <a:extLst>
              <a:ext uri="{FF2B5EF4-FFF2-40B4-BE49-F238E27FC236}">
                <a16:creationId xmlns:a16="http://schemas.microsoft.com/office/drawing/2014/main" id="{18C18DC6-44E2-84E5-F7E7-AE8DF30927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0937" y="3962565"/>
            <a:ext cx="294925" cy="286251"/>
          </a:xfrm>
          <a:prstGeom prst="rect">
            <a:avLst/>
          </a:prstGeom>
        </p:spPr>
      </p:pic>
      <p:pic>
        <p:nvPicPr>
          <p:cNvPr id="22" name="Graphic 21">
            <a:extLst>
              <a:ext uri="{FF2B5EF4-FFF2-40B4-BE49-F238E27FC236}">
                <a16:creationId xmlns:a16="http://schemas.microsoft.com/office/drawing/2014/main" id="{E884B0E1-9EAD-0DA4-583F-ED00C9DDBA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7448" y="2986369"/>
            <a:ext cx="294925" cy="286251"/>
          </a:xfrm>
          <a:prstGeom prst="rect">
            <a:avLst/>
          </a:prstGeom>
        </p:spPr>
      </p:pic>
      <p:pic>
        <p:nvPicPr>
          <p:cNvPr id="23" name="Graphic 22">
            <a:extLst>
              <a:ext uri="{FF2B5EF4-FFF2-40B4-BE49-F238E27FC236}">
                <a16:creationId xmlns:a16="http://schemas.microsoft.com/office/drawing/2014/main" id="{6F56FF0D-9F1B-C09F-82D2-95253CE91F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7448" y="3471405"/>
            <a:ext cx="294925" cy="286251"/>
          </a:xfrm>
          <a:prstGeom prst="rect">
            <a:avLst/>
          </a:prstGeom>
        </p:spPr>
      </p:pic>
      <p:pic>
        <p:nvPicPr>
          <p:cNvPr id="24" name="Graphic 23">
            <a:extLst>
              <a:ext uri="{FF2B5EF4-FFF2-40B4-BE49-F238E27FC236}">
                <a16:creationId xmlns:a16="http://schemas.microsoft.com/office/drawing/2014/main" id="{C129BEF8-E6F5-20A7-8DFF-A3D7E4BCCA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7448" y="3956441"/>
            <a:ext cx="294925" cy="286251"/>
          </a:xfrm>
          <a:prstGeom prst="rect">
            <a:avLst/>
          </a:prstGeom>
        </p:spPr>
      </p:pic>
      <p:pic>
        <p:nvPicPr>
          <p:cNvPr id="25" name="Graphic 24">
            <a:extLst>
              <a:ext uri="{FF2B5EF4-FFF2-40B4-BE49-F238E27FC236}">
                <a16:creationId xmlns:a16="http://schemas.microsoft.com/office/drawing/2014/main" id="{7664303D-1611-C764-69B1-1C06FBC979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3155" y="2978205"/>
            <a:ext cx="294925" cy="286251"/>
          </a:xfrm>
          <a:prstGeom prst="rect">
            <a:avLst/>
          </a:prstGeom>
        </p:spPr>
      </p:pic>
      <p:pic>
        <p:nvPicPr>
          <p:cNvPr id="26" name="Graphic 25">
            <a:extLst>
              <a:ext uri="{FF2B5EF4-FFF2-40B4-BE49-F238E27FC236}">
                <a16:creationId xmlns:a16="http://schemas.microsoft.com/office/drawing/2014/main" id="{AF971B91-D360-0118-D261-7CEAFC7BDD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3155" y="3463241"/>
            <a:ext cx="294925" cy="286251"/>
          </a:xfrm>
          <a:prstGeom prst="rect">
            <a:avLst/>
          </a:prstGeom>
        </p:spPr>
      </p:pic>
      <p:pic>
        <p:nvPicPr>
          <p:cNvPr id="27" name="Graphic 26">
            <a:extLst>
              <a:ext uri="{FF2B5EF4-FFF2-40B4-BE49-F238E27FC236}">
                <a16:creationId xmlns:a16="http://schemas.microsoft.com/office/drawing/2014/main" id="{6C325065-3715-BC29-46B0-B2CCF09BE1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3155" y="3948277"/>
            <a:ext cx="294925" cy="286251"/>
          </a:xfrm>
          <a:prstGeom prst="rect">
            <a:avLst/>
          </a:prstGeom>
        </p:spPr>
      </p:pic>
    </p:spTree>
    <p:extLst>
      <p:ext uri="{BB962C8B-B14F-4D97-AF65-F5344CB8AC3E}">
        <p14:creationId xmlns:p14="http://schemas.microsoft.com/office/powerpoint/2010/main" val="245574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AFCD89-B149-B72E-1EF1-E3F352426694}"/>
              </a:ext>
            </a:extLst>
          </p:cNvPr>
          <p:cNvSpPr/>
          <p:nvPr/>
        </p:nvSpPr>
        <p:spPr>
          <a:xfrm>
            <a:off x="-2" y="0"/>
            <a:ext cx="12192000" cy="6858000"/>
          </a:xfrm>
          <a:prstGeom prst="rect">
            <a:avLst/>
          </a:prstGeom>
          <a:solidFill>
            <a:srgbClr val="FA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61CA75-E191-B540-79FB-99392A4CF033}"/>
              </a:ext>
            </a:extLst>
          </p:cNvPr>
          <p:cNvPicPr>
            <a:picLocks noChangeAspect="1"/>
          </p:cNvPicPr>
          <p:nvPr/>
        </p:nvPicPr>
        <p:blipFill rotWithShape="1">
          <a:blip r:embed="rId3"/>
          <a:srcRect t="49245" b="8173"/>
          <a:stretch/>
        </p:blipFill>
        <p:spPr>
          <a:xfrm>
            <a:off x="0" y="401355"/>
            <a:ext cx="9084584" cy="2578965"/>
          </a:xfrm>
          <a:prstGeom prst="round1Rect">
            <a:avLst>
              <a:gd name="adj" fmla="val 34023"/>
            </a:avLst>
          </a:prstGeom>
        </p:spPr>
      </p:pic>
      <p:sp>
        <p:nvSpPr>
          <p:cNvPr id="17" name="Chord 16">
            <a:extLst>
              <a:ext uri="{FF2B5EF4-FFF2-40B4-BE49-F238E27FC236}">
                <a16:creationId xmlns:a16="http://schemas.microsoft.com/office/drawing/2014/main" id="{A02D095B-DA87-A784-254F-79A425D13229}"/>
              </a:ext>
            </a:extLst>
          </p:cNvPr>
          <p:cNvSpPr/>
          <p:nvPr/>
        </p:nvSpPr>
        <p:spPr>
          <a:xfrm>
            <a:off x="8752383" y="1140876"/>
            <a:ext cx="2942311" cy="2942311"/>
          </a:xfrm>
          <a:prstGeom prst="chord">
            <a:avLst>
              <a:gd name="adj1" fmla="val 1875918"/>
              <a:gd name="adj2" fmla="val 1713159"/>
            </a:avLst>
          </a:prstGeom>
          <a:solidFill>
            <a:srgbClr val="0B7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5"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bject 4"/>
          <p:cNvSpPr txBox="1">
            <a:spLocks noGrp="1"/>
          </p:cNvSpPr>
          <p:nvPr>
            <p:ph type="title"/>
          </p:nvPr>
        </p:nvSpPr>
        <p:spPr>
          <a:xfrm>
            <a:off x="1066800" y="3282562"/>
            <a:ext cx="7775820" cy="752402"/>
          </a:xfrm>
          <a:prstGeom prst="rect">
            <a:avLst/>
          </a:prstGeom>
        </p:spPr>
        <p:txBody>
          <a:bodyPr vert="horz" wrap="square" lIns="0" tIns="13605" rIns="0" bIns="0" rtlCol="0" anchor="b">
            <a:spAutoFit/>
          </a:bodyPr>
          <a:lstStyle/>
          <a:p>
            <a:pPr marL="13604">
              <a:lnSpc>
                <a:spcPct val="100000"/>
              </a:lnSpc>
              <a:spcBef>
                <a:spcPts val="107"/>
              </a:spcBef>
            </a:pPr>
            <a:r>
              <a:rPr lang="en-US" sz="2400" spc="-5" dirty="0">
                <a:solidFill>
                  <a:srgbClr val="003B70"/>
                </a:solidFill>
                <a:latin typeface="Arial" panose="020B0604020202020204" pitchFamily="34" charset="0"/>
                <a:cs typeface="Arial" panose="020B0604020202020204" pitchFamily="34" charset="0"/>
              </a:rPr>
              <a:t>On-demand self-care resources put health </a:t>
            </a:r>
            <a:br>
              <a:rPr lang="en-US" sz="2400" spc="-5" dirty="0">
                <a:solidFill>
                  <a:srgbClr val="003B70"/>
                </a:solidFill>
                <a:latin typeface="Arial" panose="020B0604020202020204" pitchFamily="34" charset="0"/>
                <a:cs typeface="Arial" panose="020B0604020202020204" pitchFamily="34" charset="0"/>
              </a:rPr>
            </a:br>
            <a:r>
              <a:rPr lang="en-US" sz="2400" spc="-5" dirty="0">
                <a:solidFill>
                  <a:srgbClr val="003B70"/>
                </a:solidFill>
                <a:latin typeface="Arial" panose="020B0604020202020204" pitchFamily="34" charset="0"/>
                <a:cs typeface="Arial" panose="020B0604020202020204" pitchFamily="34" charset="0"/>
              </a:rPr>
              <a:t>management and prevention in reach</a:t>
            </a:r>
            <a:endParaRPr sz="2400" spc="11" dirty="0">
              <a:solidFill>
                <a:srgbClr val="003B7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D48A10FC-B529-3244-9770-90A3A5A6DC74}"/>
              </a:ext>
            </a:extLst>
          </p:cNvPr>
          <p:cNvPicPr>
            <a:picLocks noChangeAspect="1"/>
          </p:cNvPicPr>
          <p:nvPr/>
        </p:nvPicPr>
        <p:blipFill>
          <a:blip r:embed="rId4"/>
          <a:stretch>
            <a:fillRect/>
          </a:stretch>
        </p:blipFill>
        <p:spPr>
          <a:xfrm>
            <a:off x="9658780" y="6194748"/>
            <a:ext cx="2149649" cy="244897"/>
          </a:xfrm>
          <a:prstGeom prst="rect">
            <a:avLst/>
          </a:prstGeom>
        </p:spPr>
      </p:pic>
      <p:sp>
        <p:nvSpPr>
          <p:cNvPr id="33" name="Content Placeholder 3">
            <a:extLst>
              <a:ext uri="{FF2B5EF4-FFF2-40B4-BE49-F238E27FC236}">
                <a16:creationId xmlns:a16="http://schemas.microsoft.com/office/drawing/2014/main" id="{37D254C7-774B-0C5D-7AD7-C0F61E7EBBFF}"/>
              </a:ext>
            </a:extLst>
          </p:cNvPr>
          <p:cNvSpPr txBox="1">
            <a:spLocks/>
          </p:cNvSpPr>
          <p:nvPr/>
        </p:nvSpPr>
        <p:spPr>
          <a:xfrm>
            <a:off x="976898" y="4135603"/>
            <a:ext cx="6972616" cy="640983"/>
          </a:xfrm>
          <a:prstGeom prst="rect">
            <a:avLst/>
          </a:prstGeom>
        </p:spPr>
        <p:txBody>
          <a:bodyPr/>
          <a:lstStyle>
            <a:lvl1pPr marL="0" indent="0" algn="l" defTabSz="914355" rtl="0" eaLnBrk="1" latinLnBrk="0" hangingPunct="1">
              <a:lnSpc>
                <a:spcPts val="3599"/>
              </a:lnSpc>
              <a:spcBef>
                <a:spcPts val="1000"/>
              </a:spcBef>
              <a:buFont typeface="Arial" panose="020B0604020202020204" pitchFamily="34" charset="0"/>
              <a:buNone/>
              <a:defRPr sz="3000" b="1" i="0" kern="1200">
                <a:solidFill>
                  <a:srgbClr val="003A71"/>
                </a:solidFill>
                <a:latin typeface="Arial Black" panose="020B0604020202020204" pitchFamily="34" charset="0"/>
                <a:ea typeface="+mn-ea"/>
                <a:cs typeface="Arial Black"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0" dirty="0">
                <a:latin typeface="Arial" panose="020B0604020202020204" pitchFamily="34" charset="0"/>
                <a:cs typeface="Arial" panose="020B0604020202020204" pitchFamily="34" charset="0"/>
              </a:rPr>
              <a:t>Employees can self-manage or reduce the risk of musculoskeletal conditions with health and wellness resources at no cost to them.</a:t>
            </a:r>
            <a:endParaRPr lang="en-US" sz="1400" dirty="0"/>
          </a:p>
        </p:txBody>
      </p:sp>
      <p:sp>
        <p:nvSpPr>
          <p:cNvPr id="26" name="object 2">
            <a:extLst>
              <a:ext uri="{FF2B5EF4-FFF2-40B4-BE49-F238E27FC236}">
                <a16:creationId xmlns:a16="http://schemas.microsoft.com/office/drawing/2014/main" id="{31F6EB78-0BDD-8B4F-A133-B66400F46541}"/>
              </a:ext>
            </a:extLst>
          </p:cNvPr>
          <p:cNvSpPr txBox="1"/>
          <p:nvPr/>
        </p:nvSpPr>
        <p:spPr>
          <a:xfrm>
            <a:off x="3445781" y="5129966"/>
            <a:ext cx="2125981" cy="491602"/>
          </a:xfrm>
          <a:prstGeom prst="rect">
            <a:avLst/>
          </a:prstGeom>
        </p:spPr>
        <p:txBody>
          <a:bodyPr vert="horz" wrap="square" lIns="0" tIns="121088" rIns="0" bIns="0" rtlCol="0">
            <a:spAutoFit/>
          </a:bodyPr>
          <a:lstStyle/>
          <a:p>
            <a:pPr marL="13604">
              <a:spcBef>
                <a:spcPts val="2154"/>
              </a:spcBef>
            </a:pPr>
            <a:r>
              <a:rPr lang="en-US" sz="1200" b="1" spc="-11" dirty="0">
                <a:solidFill>
                  <a:srgbClr val="003A70"/>
                </a:solidFill>
                <a:latin typeface="Arial" panose="020B0604020202020204" pitchFamily="34" charset="0"/>
                <a:cs typeface="Arial" panose="020B0604020202020204" pitchFamily="34" charset="0"/>
              </a:rPr>
              <a:t>O</a:t>
            </a:r>
            <a:r>
              <a:rPr lang="en-US" sz="1200" b="1" dirty="0">
                <a:solidFill>
                  <a:srgbClr val="003A70"/>
                </a:solidFill>
                <a:latin typeface="Arial"/>
                <a:cs typeface="Arial"/>
              </a:rPr>
              <a:t>n-demand video exercise classes</a:t>
            </a:r>
            <a:endParaRPr lang="en-US" sz="1200" dirty="0">
              <a:solidFill>
                <a:srgbClr val="003A70"/>
              </a:solidFill>
              <a:latin typeface="Arial"/>
              <a:cs typeface="Arial"/>
            </a:endParaRPr>
          </a:p>
        </p:txBody>
      </p:sp>
      <p:sp>
        <p:nvSpPr>
          <p:cNvPr id="50" name="Rectangle 49">
            <a:extLst>
              <a:ext uri="{FF2B5EF4-FFF2-40B4-BE49-F238E27FC236}">
                <a16:creationId xmlns:a16="http://schemas.microsoft.com/office/drawing/2014/main" id="{B34A9583-DE21-DC82-5480-8C461749245E}"/>
              </a:ext>
            </a:extLst>
          </p:cNvPr>
          <p:cNvSpPr/>
          <p:nvPr/>
        </p:nvSpPr>
        <p:spPr>
          <a:xfrm>
            <a:off x="9084584" y="1827201"/>
            <a:ext cx="2430504" cy="1569660"/>
          </a:xfrm>
          <a:prstGeom prst="rect">
            <a:avLst/>
          </a:prstGeom>
        </p:spPr>
        <p:txBody>
          <a:bodyPr wrap="square">
            <a:spAutoFit/>
          </a:bodyPr>
          <a:lstStyle/>
          <a:p>
            <a:pPr defTabSz="914115">
              <a:defRPr/>
            </a:pPr>
            <a:r>
              <a:rPr kumimoji="0" lang="en-US" sz="1600" b="1" u="none" strike="noStrike" kern="120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rPr>
              <a:t>Increasing physical activity, reducing stress, and keeping a healthy body weight can reduce risk factors for developing a musculoskeletal problem.*</a:t>
            </a:r>
            <a:endParaRPr kumimoji="0" lang="en-US" sz="1600" b="1" u="none" strike="noStrike" kern="1200" cap="none" spc="0" normalizeH="0" baseline="30000" noProof="0" dirty="0">
              <a:ln>
                <a:noFill/>
              </a:ln>
              <a:solidFill>
                <a:schemeClr val="bg1"/>
              </a:solidFill>
              <a:effectLst/>
              <a:uLnTx/>
              <a:uFillTx/>
              <a:latin typeface="Arial Narrow" panose="020B0604020202020204" pitchFamily="34" charset="0"/>
              <a:cs typeface="Arial Narrow" panose="020B0604020202020204" pitchFamily="34" charset="0"/>
            </a:endParaRPr>
          </a:p>
        </p:txBody>
      </p:sp>
      <p:pic>
        <p:nvPicPr>
          <p:cNvPr id="15" name="Picture 14">
            <a:extLst>
              <a:ext uri="{FF2B5EF4-FFF2-40B4-BE49-F238E27FC236}">
                <a16:creationId xmlns:a16="http://schemas.microsoft.com/office/drawing/2014/main" id="{1CDE03A6-9129-487A-2C5E-9F4D88AC65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45782" y="4863673"/>
            <a:ext cx="1917001" cy="287296"/>
          </a:xfrm>
          <a:prstGeom prst="rect">
            <a:avLst/>
          </a:prstGeom>
        </p:spPr>
      </p:pic>
      <p:sp>
        <p:nvSpPr>
          <p:cNvPr id="6" name="object 2">
            <a:extLst>
              <a:ext uri="{FF2B5EF4-FFF2-40B4-BE49-F238E27FC236}">
                <a16:creationId xmlns:a16="http://schemas.microsoft.com/office/drawing/2014/main" id="{6A1A6B87-A6A8-D012-C576-70B12039340D}"/>
              </a:ext>
            </a:extLst>
          </p:cNvPr>
          <p:cNvSpPr txBox="1"/>
          <p:nvPr/>
        </p:nvSpPr>
        <p:spPr>
          <a:xfrm>
            <a:off x="6040868" y="5127326"/>
            <a:ext cx="2296660" cy="491602"/>
          </a:xfrm>
          <a:prstGeom prst="rect">
            <a:avLst/>
          </a:prstGeom>
        </p:spPr>
        <p:txBody>
          <a:bodyPr vert="horz" wrap="square" lIns="0" tIns="121088" rIns="0" bIns="0" rtlCol="0">
            <a:spAutoFit/>
          </a:bodyPr>
          <a:lstStyle/>
          <a:p>
            <a:pPr marL="13604">
              <a:spcBef>
                <a:spcPts val="2154"/>
              </a:spcBef>
            </a:pPr>
            <a:r>
              <a:rPr lang="en-US" sz="1200" b="1" spc="-5" dirty="0">
                <a:solidFill>
                  <a:srgbClr val="003A70"/>
                </a:solidFill>
                <a:latin typeface="Arial" panose="020B0604020202020204" pitchFamily="34" charset="0"/>
                <a:cs typeface="Arial" panose="020B0604020202020204" pitchFamily="34" charset="0"/>
              </a:rPr>
              <a:t>1-on-1 emotional support coaching</a:t>
            </a:r>
            <a:r>
              <a:rPr lang="en-US" sz="1200" b="1" spc="5" dirty="0">
                <a:solidFill>
                  <a:srgbClr val="003A70"/>
                </a:solidFill>
                <a:latin typeface="Arial"/>
                <a:cs typeface="Arial"/>
              </a:rPr>
              <a:t> by text</a:t>
            </a:r>
            <a:endParaRPr lang="en-US" sz="1200" spc="5" dirty="0">
              <a:solidFill>
                <a:srgbClr val="475E89"/>
              </a:solidFill>
              <a:latin typeface="Arial"/>
              <a:cs typeface="Arial"/>
            </a:endParaRPr>
          </a:p>
        </p:txBody>
      </p:sp>
      <p:sp>
        <p:nvSpPr>
          <p:cNvPr id="3" name="TextBox 2">
            <a:extLst>
              <a:ext uri="{FF2B5EF4-FFF2-40B4-BE49-F238E27FC236}">
                <a16:creationId xmlns:a16="http://schemas.microsoft.com/office/drawing/2014/main" id="{B3733847-EA1B-4705-B621-17B31FF4040C}"/>
              </a:ext>
            </a:extLst>
          </p:cNvPr>
          <p:cNvSpPr txBox="1"/>
          <p:nvPr/>
        </p:nvSpPr>
        <p:spPr>
          <a:xfrm>
            <a:off x="973711" y="5802280"/>
            <a:ext cx="8351042" cy="215444"/>
          </a:xfrm>
          <a:prstGeom prst="rect">
            <a:avLst/>
          </a:prstGeom>
          <a:noFill/>
        </p:spPr>
        <p:txBody>
          <a:bodyPr wrap="square" rtlCol="0">
            <a:spAutoFit/>
          </a:bodyPr>
          <a:lstStyle/>
          <a:p>
            <a:r>
              <a:rPr lang="en-US" sz="800" dirty="0">
                <a:solidFill>
                  <a:srgbClr val="003A71"/>
                </a:solidFill>
                <a:latin typeface="Arial" panose="020B0604020202020204" pitchFamily="34" charset="0"/>
                <a:cs typeface="Arial" panose="020B0604020202020204" pitchFamily="34" charset="0"/>
              </a:rPr>
              <a:t>*Colorado State University Risk Management &amp; Insurance, accessed November 16, 2023.</a:t>
            </a:r>
          </a:p>
        </p:txBody>
      </p:sp>
      <p:sp>
        <p:nvSpPr>
          <p:cNvPr id="5" name="TextBox 4">
            <a:extLst>
              <a:ext uri="{FF2B5EF4-FFF2-40B4-BE49-F238E27FC236}">
                <a16:creationId xmlns:a16="http://schemas.microsoft.com/office/drawing/2014/main" id="{FA15B6E4-0DAA-5DBF-31C2-7CB9B477686E}"/>
              </a:ext>
            </a:extLst>
          </p:cNvPr>
          <p:cNvSpPr txBox="1"/>
          <p:nvPr/>
        </p:nvSpPr>
        <p:spPr>
          <a:xfrm>
            <a:off x="5969739" y="4843192"/>
            <a:ext cx="2687106" cy="307777"/>
          </a:xfrm>
          <a:prstGeom prst="rect">
            <a:avLst/>
          </a:prstGeom>
          <a:noFill/>
        </p:spPr>
        <p:txBody>
          <a:bodyPr wrap="square" rtlCol="0">
            <a:spAutoFit/>
          </a:bodyPr>
          <a:lstStyle/>
          <a:p>
            <a:pPr algn="l"/>
            <a:r>
              <a:rPr lang="en-US" sz="1400" b="1">
                <a:solidFill>
                  <a:srgbClr val="003A71"/>
                </a:solidFill>
                <a:latin typeface="Arial Black" panose="020B0604020202020204" pitchFamily="34" charset="0"/>
                <a:cs typeface="Arial Black" panose="020B0604020202020204" pitchFamily="34" charset="0"/>
              </a:rPr>
              <a:t>Headspace Care</a:t>
            </a:r>
          </a:p>
        </p:txBody>
      </p:sp>
      <p:sp>
        <p:nvSpPr>
          <p:cNvPr id="9" name="TextBox 8">
            <a:extLst>
              <a:ext uri="{FF2B5EF4-FFF2-40B4-BE49-F238E27FC236}">
                <a16:creationId xmlns:a16="http://schemas.microsoft.com/office/drawing/2014/main" id="{8D3E199E-C200-93B3-282E-EA11C5687AE7}"/>
              </a:ext>
            </a:extLst>
          </p:cNvPr>
          <p:cNvSpPr txBox="1"/>
          <p:nvPr/>
        </p:nvSpPr>
        <p:spPr>
          <a:xfrm>
            <a:off x="976898" y="4997080"/>
            <a:ext cx="2397578" cy="523220"/>
          </a:xfrm>
          <a:prstGeom prst="rect">
            <a:avLst/>
          </a:prstGeom>
          <a:noFill/>
        </p:spPr>
        <p:txBody>
          <a:bodyPr wrap="square" rtlCol="0">
            <a:spAutoFit/>
          </a:bodyPr>
          <a:lstStyle/>
          <a:p>
            <a:pPr algn="l"/>
            <a:r>
              <a:rPr lang="en-US" sz="1400" b="1" dirty="0">
                <a:solidFill>
                  <a:srgbClr val="003A71"/>
                </a:solidFill>
                <a:latin typeface="Arial" panose="020B0604020202020204" pitchFamily="34" charset="0"/>
                <a:cs typeface="Arial" panose="020B0604020202020204" pitchFamily="34" charset="0"/>
              </a:rPr>
              <a:t>Online weight management program</a:t>
            </a:r>
          </a:p>
        </p:txBody>
      </p:sp>
      <p:sp>
        <p:nvSpPr>
          <p:cNvPr id="2" name="TextBox 1">
            <a:extLst>
              <a:ext uri="{FF2B5EF4-FFF2-40B4-BE49-F238E27FC236}">
                <a16:creationId xmlns:a16="http://schemas.microsoft.com/office/drawing/2014/main" id="{9D7089CC-A659-376F-85B4-42CB8ADDC03E}"/>
              </a:ext>
            </a:extLst>
          </p:cNvPr>
          <p:cNvSpPr txBox="1"/>
          <p:nvPr/>
        </p:nvSpPr>
        <p:spPr>
          <a:xfrm>
            <a:off x="973711" y="5938903"/>
            <a:ext cx="7639468" cy="584775"/>
          </a:xfrm>
          <a:prstGeom prst="rect">
            <a:avLst/>
          </a:prstGeom>
          <a:noFill/>
        </p:spPr>
        <p:txBody>
          <a:bodyPr wrap="square" rtlCol="0">
            <a:spAutoFit/>
          </a:bodyPr>
          <a:lstStyle/>
          <a:p>
            <a:pPr algn="l"/>
            <a:r>
              <a:rPr lang="en-US" sz="800" dirty="0">
                <a:solidFill>
                  <a:srgbClr val="003A71"/>
                </a:solidFill>
                <a:effectLst/>
                <a:latin typeface="Arial" panose="020B0604020202020204" pitchFamily="34" charset="0"/>
                <a:cs typeface="Arial" panose="020B0604020202020204" pitchFamily="34" charset="0"/>
              </a:rPr>
              <a:t>The app and services described above are not covered under health plan benefits, are not a Medicare-covered benefit, and are not subject to the terms set forth in members’ </a:t>
            </a:r>
            <a:r>
              <a:rPr lang="en-US" sz="800" i="1" dirty="0">
                <a:solidFill>
                  <a:srgbClr val="003A71"/>
                </a:solidFill>
                <a:effectLst/>
                <a:latin typeface="Arial" panose="020B0604020202020204" pitchFamily="34" charset="0"/>
                <a:cs typeface="Arial" panose="020B0604020202020204" pitchFamily="34" charset="0"/>
              </a:rPr>
              <a:t>Evidence of Coverage </a:t>
            </a:r>
            <a:r>
              <a:rPr lang="en-US" sz="800" dirty="0">
                <a:solidFill>
                  <a:srgbClr val="003A71"/>
                </a:solidFill>
                <a:effectLst/>
                <a:latin typeface="Arial" panose="020B0604020202020204" pitchFamily="34" charset="0"/>
                <a:cs typeface="Arial" panose="020B0604020202020204" pitchFamily="34" charset="0"/>
              </a:rPr>
              <a:t>or other plan documents. The app and services may be discontinued at any time. The Headspace Care app and services are not available to any members under 18 years old. Eligible Kaiser Permanente members can text with a coach using the Headspace Care app for 90 days per year. After the 90 days, members can continue to access the other services available on the Headspace Care app for the remainder of the year at no cost.</a:t>
            </a:r>
            <a:endParaRPr lang="en-US" sz="800" dirty="0">
              <a:solidFill>
                <a:srgbClr val="003A71"/>
              </a:solidFill>
              <a:latin typeface="Arial" panose="020B0604020202020204" pitchFamily="34" charset="0"/>
              <a:cs typeface="Arial" panose="020B0604020202020204" pitchFamily="34" charset="0"/>
            </a:endParaRPr>
          </a:p>
        </p:txBody>
      </p:sp>
      <p:pic>
        <p:nvPicPr>
          <p:cNvPr id="10" name="Picture 9" descr="A orange and white logo&#10;&#10;Description automatically generated">
            <a:extLst>
              <a:ext uri="{FF2B5EF4-FFF2-40B4-BE49-F238E27FC236}">
                <a16:creationId xmlns:a16="http://schemas.microsoft.com/office/drawing/2014/main" id="{446BBF16-59F4-5A57-4405-175D919ED231}"/>
              </a:ext>
            </a:extLst>
          </p:cNvPr>
          <p:cNvPicPr>
            <a:picLocks noChangeAspect="1"/>
          </p:cNvPicPr>
          <p:nvPr/>
        </p:nvPicPr>
        <p:blipFill>
          <a:blip r:embed="rId6"/>
          <a:stretch>
            <a:fillRect/>
          </a:stretch>
        </p:blipFill>
        <p:spPr>
          <a:xfrm>
            <a:off x="7803726" y="4722764"/>
            <a:ext cx="462497" cy="457542"/>
          </a:xfrm>
          <a:prstGeom prst="rect">
            <a:avLst/>
          </a:prstGeom>
        </p:spPr>
      </p:pic>
      <p:cxnSp>
        <p:nvCxnSpPr>
          <p:cNvPr id="13" name="Straight Connector 12">
            <a:extLst>
              <a:ext uri="{FF2B5EF4-FFF2-40B4-BE49-F238E27FC236}">
                <a16:creationId xmlns:a16="http://schemas.microsoft.com/office/drawing/2014/main" id="{693D702B-6F7F-B78E-1456-008C225094E8}"/>
              </a:ext>
            </a:extLst>
          </p:cNvPr>
          <p:cNvCxnSpPr>
            <a:cxnSpLocks/>
          </p:cNvCxnSpPr>
          <p:nvPr/>
        </p:nvCxnSpPr>
        <p:spPr>
          <a:xfrm>
            <a:off x="5760523" y="4793745"/>
            <a:ext cx="0" cy="935106"/>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3AA9124-EE2A-6F87-44B7-17505CAF1B25}"/>
              </a:ext>
            </a:extLst>
          </p:cNvPr>
          <p:cNvCxnSpPr>
            <a:cxnSpLocks/>
          </p:cNvCxnSpPr>
          <p:nvPr/>
        </p:nvCxnSpPr>
        <p:spPr>
          <a:xfrm>
            <a:off x="3169420" y="4793745"/>
            <a:ext cx="0" cy="935106"/>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6C47BB4-FEAC-3F87-72F5-70B06ED15EC2}"/>
              </a:ext>
            </a:extLst>
          </p:cNvPr>
          <p:cNvSpPr/>
          <p:nvPr/>
        </p:nvSpPr>
        <p:spPr>
          <a:xfrm rot="5400000">
            <a:off x="-1160994" y="1558807"/>
            <a:ext cx="2558468" cy="252666"/>
          </a:xfrm>
          <a:prstGeom prst="rect">
            <a:avLst/>
          </a:prstGeom>
          <a:solidFill>
            <a:srgbClr val="0B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531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C5A507-41BE-98B1-D631-2FAA57EEFA57}"/>
              </a:ext>
            </a:extLst>
          </p:cNvPr>
          <p:cNvSpPr/>
          <p:nvPr/>
        </p:nvSpPr>
        <p:spPr>
          <a:xfrm>
            <a:off x="0" y="0"/>
            <a:ext cx="12191999" cy="6858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6F4"/>
              </a:solidFill>
            </a:endParaRPr>
          </a:p>
        </p:txBody>
      </p:sp>
      <p:sp>
        <p:nvSpPr>
          <p:cNvPr id="31" name="Text Placeholder 34">
            <a:extLst>
              <a:ext uri="{FF2B5EF4-FFF2-40B4-BE49-F238E27FC236}">
                <a16:creationId xmlns:a16="http://schemas.microsoft.com/office/drawing/2014/main" id="{820C9380-7C97-E684-2615-C67F47724A0B}"/>
              </a:ext>
            </a:extLst>
          </p:cNvPr>
          <p:cNvSpPr>
            <a:spLocks noGrp="1"/>
          </p:cNvSpPr>
          <p:nvPr>
            <p:ph type="body" sz="quarter" idx="12"/>
          </p:nvPr>
        </p:nvSpPr>
        <p:spPr>
          <a:xfrm>
            <a:off x="1012697" y="1184002"/>
            <a:ext cx="10321351" cy="1005122"/>
          </a:xfrm>
        </p:spPr>
        <p:txBody>
          <a:bodyPr/>
          <a:lstStyle/>
          <a:p>
            <a:pPr>
              <a:lnSpc>
                <a:spcPct val="100000"/>
              </a:lnSpc>
            </a:pPr>
            <a:r>
              <a:rPr lang="en-US" sz="3200" dirty="0">
                <a:solidFill>
                  <a:schemeClr val="bg1"/>
                </a:solidFill>
                <a:latin typeface="Arial" panose="020B0604020202020204" pitchFamily="34" charset="0"/>
                <a:cs typeface="Arial" panose="020B0604020202020204" pitchFamily="34" charset="0"/>
              </a:rPr>
              <a:t>Improving access, adherence, and outcomes: Virtual physical therapy</a:t>
            </a:r>
          </a:p>
        </p:txBody>
      </p:sp>
      <p:sp>
        <p:nvSpPr>
          <p:cNvPr id="48" name="TextBox 47">
            <a:extLst>
              <a:ext uri="{FF2B5EF4-FFF2-40B4-BE49-F238E27FC236}">
                <a16:creationId xmlns:a16="http://schemas.microsoft.com/office/drawing/2014/main" id="{3AD5DCE9-509D-A49D-0290-A6714744CBE8}"/>
              </a:ext>
            </a:extLst>
          </p:cNvPr>
          <p:cNvSpPr txBox="1"/>
          <p:nvPr/>
        </p:nvSpPr>
        <p:spPr>
          <a:xfrm>
            <a:off x="1049390" y="6324233"/>
            <a:ext cx="8210620" cy="215444"/>
          </a:xfrm>
          <a:prstGeom prst="rect">
            <a:avLst/>
          </a:prstGeom>
          <a:noFill/>
        </p:spPr>
        <p:txBody>
          <a:bodyPr wrap="square">
            <a:spAutoFit/>
          </a:bodyPr>
          <a:lstStyle/>
          <a:p>
            <a:r>
              <a:rPr kumimoji="0" lang="en-US" sz="800" b="1" i="0" u="none" strike="noStrike" kern="1200" cap="none" spc="0" normalizeH="0" baseline="0" noProof="0" dirty="0">
                <a:ln>
                  <a:noFill/>
                </a:ln>
                <a:solidFill>
                  <a:schemeClr val="bg1"/>
                </a:solidFill>
                <a:effectLst/>
                <a:uLnTx/>
                <a:uFillTx/>
                <a:latin typeface="Arial"/>
                <a:ea typeface="+mn-ea"/>
                <a:cs typeface="Arial"/>
              </a:rPr>
              <a:t>*</a:t>
            </a:r>
            <a:r>
              <a:rPr kumimoji="0" lang="en-US" sz="800" i="0" u="none" strike="noStrike" kern="1200" cap="none" spc="0" normalizeH="0" baseline="0" noProof="0" dirty="0" err="1">
                <a:ln>
                  <a:noFill/>
                </a:ln>
                <a:solidFill>
                  <a:schemeClr val="bg1"/>
                </a:solidFill>
                <a:effectLst/>
                <a:uLnTx/>
                <a:uFillTx/>
                <a:latin typeface="Arial"/>
                <a:ea typeface="+mn-ea"/>
                <a:cs typeface="Arial"/>
              </a:rPr>
              <a:t>Bettger</a:t>
            </a:r>
            <a:r>
              <a:rPr lang="en-US" sz="800" dirty="0">
                <a:solidFill>
                  <a:schemeClr val="bg1"/>
                </a:solidFill>
                <a:latin typeface="Arial"/>
                <a:cs typeface="Arial"/>
              </a:rPr>
              <a:t> </a:t>
            </a:r>
            <a:r>
              <a:rPr kumimoji="0" lang="en-US" sz="800" i="0" u="none" strike="noStrike" kern="1200" cap="none" spc="0" normalizeH="0" baseline="0" noProof="0" dirty="0">
                <a:ln>
                  <a:noFill/>
                </a:ln>
                <a:solidFill>
                  <a:schemeClr val="bg1"/>
                </a:solidFill>
                <a:effectLst/>
                <a:uLnTx/>
                <a:uFillTx/>
                <a:latin typeface="Arial"/>
                <a:ea typeface="+mn-ea"/>
                <a:cs typeface="Arial"/>
              </a:rPr>
              <a:t>et al., </a:t>
            </a:r>
            <a:r>
              <a:rPr kumimoji="0" lang="en-US" sz="800" i="1" u="none" strike="noStrike" kern="1200" cap="none" spc="0" normalizeH="0" baseline="0" noProof="0" dirty="0">
                <a:ln>
                  <a:noFill/>
                </a:ln>
                <a:solidFill>
                  <a:schemeClr val="bg1"/>
                </a:solidFill>
                <a:effectLst/>
                <a:uLnTx/>
                <a:uFillTx/>
                <a:latin typeface="Arial"/>
                <a:ea typeface="+mn-ea"/>
                <a:cs typeface="Arial"/>
              </a:rPr>
              <a:t>The Journal of Bone and Joint Surgery, </a:t>
            </a:r>
            <a:r>
              <a:rPr kumimoji="0" lang="en-US" sz="800" i="0" u="none" strike="noStrike" kern="1200" cap="none" spc="0" normalizeH="0" baseline="0" noProof="0" dirty="0">
                <a:ln>
                  <a:noFill/>
                </a:ln>
                <a:solidFill>
                  <a:schemeClr val="bg1"/>
                </a:solidFill>
                <a:effectLst/>
                <a:uLnTx/>
                <a:uFillTx/>
                <a:latin typeface="Arial"/>
                <a:ea typeface="+mn-ea"/>
                <a:cs typeface="Arial"/>
              </a:rPr>
              <a:t>January 15, 2020</a:t>
            </a:r>
            <a:r>
              <a:rPr kumimoji="0" lang="en-US" sz="800" b="1" i="0" u="none" strike="noStrike" kern="1200" cap="none" spc="0" normalizeH="0" baseline="0" noProof="0" dirty="0">
                <a:ln>
                  <a:noFill/>
                </a:ln>
                <a:solidFill>
                  <a:schemeClr val="bg1"/>
                </a:solidFill>
                <a:effectLst/>
                <a:uLnTx/>
                <a:uFillTx/>
                <a:latin typeface="Arial"/>
                <a:ea typeface="+mn-ea"/>
                <a:cs typeface="Arial"/>
              </a:rPr>
              <a:t>. </a:t>
            </a:r>
            <a:endParaRPr kumimoji="0" lang="en-US" sz="800" i="0" u="none" strike="noStrike" kern="1200" cap="none" spc="0" normalizeH="0" baseline="0" noProof="0" dirty="0">
              <a:ln>
                <a:noFill/>
              </a:ln>
              <a:solidFill>
                <a:schemeClr val="bg1"/>
              </a:solidFill>
              <a:effectLst/>
              <a:uLnTx/>
              <a:uFillTx/>
              <a:latin typeface="Arial"/>
              <a:ea typeface="+mn-ea"/>
              <a:cs typeface="Arial"/>
            </a:endParaRPr>
          </a:p>
        </p:txBody>
      </p:sp>
      <p:sp>
        <p:nvSpPr>
          <p:cNvPr id="2" name="Content Placeholder 4">
            <a:extLst>
              <a:ext uri="{FF2B5EF4-FFF2-40B4-BE49-F238E27FC236}">
                <a16:creationId xmlns:a16="http://schemas.microsoft.com/office/drawing/2014/main" id="{97FFAE68-8A3C-4A0D-A240-0E2F17CA3C83}"/>
              </a:ext>
            </a:extLst>
          </p:cNvPr>
          <p:cNvSpPr txBox="1">
            <a:spLocks/>
          </p:cNvSpPr>
          <p:nvPr/>
        </p:nvSpPr>
        <p:spPr>
          <a:xfrm>
            <a:off x="1012697" y="2330514"/>
            <a:ext cx="8330811" cy="1020601"/>
          </a:xfrm>
          <a:prstGeom prst="rect">
            <a:avLst/>
          </a:prstGeom>
        </p:spPr>
        <p:txBody>
          <a:bodyPr lIns="91440" tIns="45720" rIns="91440" bIns="45720" anchor="t"/>
          <a:lstStyle>
            <a:lvl1pPr marL="0" indent="0" algn="l" defTabSz="914355" rtl="0" eaLnBrk="1" latinLnBrk="0" hangingPunct="1">
              <a:lnSpc>
                <a:spcPts val="2200"/>
              </a:lnSpc>
              <a:spcBef>
                <a:spcPts val="11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buSzPts val="1000"/>
              <a:tabLst>
                <a:tab pos="457200" algn="l"/>
              </a:tabLst>
              <a:defRPr/>
            </a:pPr>
            <a:r>
              <a:rPr lang="en-US" sz="1600" dirty="0">
                <a:solidFill>
                  <a:schemeClr val="bg1"/>
                </a:solidFill>
                <a:effectLst/>
                <a:ea typeface="Calibri" panose="020F0502020204030204" pitchFamily="34" charset="0"/>
              </a:rPr>
              <a:t>At Kaiser Permanente, physical therapy (PT) is prescribed before costlier, more invasive interventions are considered. </a:t>
            </a: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conditions that don’t require an in-person visit, your employees can get care at home </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through our </a:t>
            </a:r>
            <a:r>
              <a:rPr lang="en-US" sz="1600" spc="-5" dirty="0">
                <a:solidFill>
                  <a:schemeClr val="bg1"/>
                </a:solidFill>
                <a:effectLst/>
                <a:latin typeface="Arial" panose="020B0604020202020204" pitchFamily="34" charset="0"/>
                <a:ea typeface="Calibri" panose="020F0502020204030204" pitchFamily="34" charset="0"/>
                <a:cs typeface="Arial" panose="020B0604020202020204" pitchFamily="34" charset="0"/>
              </a:rPr>
              <a:t>v</a:t>
            </a:r>
            <a:r>
              <a:rPr lang="en-US" sz="1600" spc="-5" dirty="0">
                <a:solidFill>
                  <a:schemeClr val="bg1"/>
                </a:solidFill>
                <a:latin typeface="Arial" panose="020B0604020202020204" pitchFamily="34" charset="0"/>
                <a:cs typeface="Arial" panose="020B0604020202020204" pitchFamily="34" charset="0"/>
              </a:rPr>
              <a:t>irtual PT program — at no extra charge.</a:t>
            </a:r>
            <a:endParaRPr lang="en-US" sz="1600" dirty="0">
              <a:solidFill>
                <a:schemeClr val="bg1"/>
              </a:solidFill>
              <a:effectLst/>
              <a:ea typeface="Calibri" panose="020F0502020204030204" pitchFamily="34" charset="0"/>
            </a:endParaRPr>
          </a:p>
        </p:txBody>
      </p:sp>
      <p:sp>
        <p:nvSpPr>
          <p:cNvPr id="67" name="object 34">
            <a:extLst>
              <a:ext uri="{FF2B5EF4-FFF2-40B4-BE49-F238E27FC236}">
                <a16:creationId xmlns:a16="http://schemas.microsoft.com/office/drawing/2014/main" id="{E7AD7298-B61D-D269-C04C-D247B6D40A5E}"/>
              </a:ext>
            </a:extLst>
          </p:cNvPr>
          <p:cNvSpPr txBox="1"/>
          <p:nvPr/>
        </p:nvSpPr>
        <p:spPr>
          <a:xfrm>
            <a:off x="1068258" y="3721516"/>
            <a:ext cx="2999468" cy="997709"/>
          </a:xfrm>
          <a:prstGeom prst="rect">
            <a:avLst/>
          </a:prstGeom>
        </p:spPr>
        <p:txBody>
          <a:bodyPr vert="horz" wrap="square" lIns="0" tIns="12700" rIns="0" bIns="0" rtlCol="0">
            <a:spAutoFit/>
          </a:bodyPr>
          <a:lstStyle/>
          <a:p>
            <a:pPr marL="38100" marR="0" lvl="0" defTabSz="914400" rtl="0" eaLnBrk="1" fontAlgn="auto" latinLnBrk="0" hangingPunct="1">
              <a:lnSpc>
                <a:spcPct val="100000"/>
              </a:lnSpc>
              <a:spcBef>
                <a:spcPts val="600"/>
              </a:spcBef>
              <a:spcAft>
                <a:spcPts val="600"/>
              </a:spcAft>
              <a:buClrTx/>
              <a:buSzTx/>
              <a:tabLst/>
              <a:defRPr/>
            </a:pPr>
            <a:r>
              <a:rPr kumimoji="0" lang="en-US" sz="16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Patients who participated in our virtual patient education and home exercise pilot program prior to surgery experienced:</a:t>
            </a:r>
            <a:endParaRPr kumimoji="0" lang="en-US" sz="1600"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Chord 4">
            <a:extLst>
              <a:ext uri="{FF2B5EF4-FFF2-40B4-BE49-F238E27FC236}">
                <a16:creationId xmlns:a16="http://schemas.microsoft.com/office/drawing/2014/main" id="{F6893340-1EC5-D630-497C-FDFFE9C2A2C8}"/>
              </a:ext>
            </a:extLst>
          </p:cNvPr>
          <p:cNvSpPr/>
          <p:nvPr/>
        </p:nvSpPr>
        <p:spPr>
          <a:xfrm>
            <a:off x="9221086" y="2418156"/>
            <a:ext cx="3400300" cy="3400300"/>
          </a:xfrm>
          <a:prstGeom prst="chord">
            <a:avLst>
              <a:gd name="adj1" fmla="val 2379734"/>
              <a:gd name="adj2" fmla="val 19229045"/>
            </a:avLst>
          </a:prstGeom>
          <a:solidFill>
            <a:srgbClr val="FA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5"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DF1025C-D22A-C0E4-6E93-31A1FB2DE372}"/>
              </a:ext>
            </a:extLst>
          </p:cNvPr>
          <p:cNvSpPr txBox="1"/>
          <p:nvPr/>
        </p:nvSpPr>
        <p:spPr>
          <a:xfrm>
            <a:off x="9677310" y="3576878"/>
            <a:ext cx="2441239" cy="1323439"/>
          </a:xfrm>
          <a:prstGeom prst="rect">
            <a:avLst/>
          </a:prstGeom>
          <a:noFill/>
        </p:spPr>
        <p:txBody>
          <a:bodyPr wrap="square">
            <a:spAutoFit/>
          </a:bodyPr>
          <a:lstStyle/>
          <a:p>
            <a:pPr>
              <a:defRPr/>
            </a:pPr>
            <a:r>
              <a:rPr lang="en-US" sz="1600" b="1" dirty="0">
                <a:solidFill>
                  <a:srgbClr val="003A71"/>
                </a:solidFill>
                <a:latin typeface="Arial Narrow" panose="020B0604020202020204" pitchFamily="34" charset="0"/>
                <a:cs typeface="Arial Narrow" panose="020B0604020202020204" pitchFamily="34" charset="0"/>
              </a:rPr>
              <a:t>Virtual PT users had 63% lower costs compared with traditional PT, and fewer hospital readmissions after total knee arthroplasty.*</a:t>
            </a:r>
          </a:p>
        </p:txBody>
      </p:sp>
      <p:sp>
        <p:nvSpPr>
          <p:cNvPr id="8" name="TextBox 7">
            <a:extLst>
              <a:ext uri="{FF2B5EF4-FFF2-40B4-BE49-F238E27FC236}">
                <a16:creationId xmlns:a16="http://schemas.microsoft.com/office/drawing/2014/main" id="{41E93C32-0A2E-6A40-2E54-62C663FF8A1D}"/>
              </a:ext>
            </a:extLst>
          </p:cNvPr>
          <p:cNvSpPr txBox="1"/>
          <p:nvPr/>
        </p:nvSpPr>
        <p:spPr>
          <a:xfrm>
            <a:off x="4497113" y="3633434"/>
            <a:ext cx="1360509" cy="707886"/>
          </a:xfrm>
          <a:prstGeom prst="rect">
            <a:avLst/>
          </a:prstGeom>
          <a:noFill/>
        </p:spPr>
        <p:txBody>
          <a:bodyPr wrap="square">
            <a:spAutoFit/>
          </a:bodyPr>
          <a:lstStyle/>
          <a:p>
            <a:r>
              <a:rPr lang="en-US" sz="4000" b="1" dirty="0">
                <a:solidFill>
                  <a:schemeClr val="bg1"/>
                </a:solidFill>
                <a:latin typeface="Arial" panose="020B0604020202020204" pitchFamily="34" charset="0"/>
                <a:cs typeface="Arial" panose="020B0604020202020204" pitchFamily="34" charset="0"/>
              </a:rPr>
              <a:t>1</a:t>
            </a:r>
            <a:r>
              <a:rPr lang="en-US" sz="4000" b="1" dirty="0">
                <a:solidFill>
                  <a:schemeClr val="bg1"/>
                </a:solidFill>
                <a:effectLst/>
                <a:latin typeface="Arial" panose="020B0604020202020204" pitchFamily="34" charset="0"/>
                <a:cs typeface="Arial" panose="020B0604020202020204" pitchFamily="34" charset="0"/>
              </a:rPr>
              <a:t>5% </a:t>
            </a:r>
            <a:endParaRPr lang="en-US" sz="1200" baseline="30000" dirty="0">
              <a:solidFill>
                <a:schemeClr val="bg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18A1E127-BDAC-5847-743C-334803E931F9}"/>
              </a:ext>
            </a:extLst>
          </p:cNvPr>
          <p:cNvCxnSpPr>
            <a:cxnSpLocks/>
          </p:cNvCxnSpPr>
          <p:nvPr/>
        </p:nvCxnSpPr>
        <p:spPr>
          <a:xfrm>
            <a:off x="6761937" y="3733800"/>
            <a:ext cx="0" cy="1066800"/>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8BDC14E-6F8F-B9BF-FCA3-18EFEF7412EA}"/>
              </a:ext>
            </a:extLst>
          </p:cNvPr>
          <p:cNvSpPr txBox="1"/>
          <p:nvPr/>
        </p:nvSpPr>
        <p:spPr>
          <a:xfrm>
            <a:off x="4502470" y="4254627"/>
            <a:ext cx="2372848" cy="369012"/>
          </a:xfrm>
          <a:prstGeom prst="rect">
            <a:avLst/>
          </a:prstGeom>
          <a:noFill/>
        </p:spPr>
        <p:txBody>
          <a:bodyPr wrap="square" lIns="91440" tIns="45720" rIns="91440" bIns="45720" anchor="t">
            <a:spAutoFit/>
          </a:bodyPr>
          <a:lstStyle/>
          <a:p>
            <a:pPr>
              <a:spcAft>
                <a:spcPts val="600"/>
              </a:spcAft>
              <a:defRPr/>
            </a:pPr>
            <a:r>
              <a:rPr lang="en-US" b="1" dirty="0">
                <a:solidFill>
                  <a:schemeClr val="bg1"/>
                </a:solidFill>
                <a:latin typeface="Arial" panose="020B0604020202020204" pitchFamily="34" charset="0"/>
                <a:cs typeface="Arial" panose="020B0604020202020204" pitchFamily="34" charset="0"/>
              </a:rPr>
              <a:t>better outcomes</a:t>
            </a:r>
          </a:p>
        </p:txBody>
      </p:sp>
      <p:sp>
        <p:nvSpPr>
          <p:cNvPr id="13" name="TextBox 12">
            <a:extLst>
              <a:ext uri="{FF2B5EF4-FFF2-40B4-BE49-F238E27FC236}">
                <a16:creationId xmlns:a16="http://schemas.microsoft.com/office/drawing/2014/main" id="{8BCF3517-F832-C70D-2808-8B31C5907C37}"/>
              </a:ext>
            </a:extLst>
          </p:cNvPr>
          <p:cNvSpPr txBox="1"/>
          <p:nvPr/>
        </p:nvSpPr>
        <p:spPr>
          <a:xfrm>
            <a:off x="7055736" y="3633434"/>
            <a:ext cx="1360509" cy="707886"/>
          </a:xfrm>
          <a:prstGeom prst="rect">
            <a:avLst/>
          </a:prstGeom>
          <a:noFill/>
        </p:spPr>
        <p:txBody>
          <a:bodyPr wrap="square">
            <a:spAutoFit/>
          </a:bodyPr>
          <a:lstStyle/>
          <a:p>
            <a:r>
              <a:rPr lang="en-US" sz="4000" b="1" dirty="0">
                <a:solidFill>
                  <a:schemeClr val="bg1"/>
                </a:solidFill>
                <a:effectLst/>
                <a:latin typeface="Arial" panose="020B0604020202020204" pitchFamily="34" charset="0"/>
                <a:cs typeface="Arial" panose="020B0604020202020204" pitchFamily="34" charset="0"/>
              </a:rPr>
              <a:t>62% </a:t>
            </a:r>
            <a:endParaRPr lang="en-US" sz="1200" baseline="300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9567639-FFA6-3F1B-511F-417C4E67AB12}"/>
              </a:ext>
            </a:extLst>
          </p:cNvPr>
          <p:cNvSpPr txBox="1"/>
          <p:nvPr/>
        </p:nvSpPr>
        <p:spPr>
          <a:xfrm>
            <a:off x="7081137" y="4254627"/>
            <a:ext cx="1888190" cy="645690"/>
          </a:xfrm>
          <a:prstGeom prst="rect">
            <a:avLst/>
          </a:prstGeom>
          <a:noFill/>
        </p:spPr>
        <p:txBody>
          <a:bodyPr wrap="square" lIns="91440" tIns="45720" rIns="91440" bIns="45720" anchor="t">
            <a:spAutoFit/>
          </a:bodyPr>
          <a:lstStyle/>
          <a:p>
            <a:pPr>
              <a:spcAft>
                <a:spcPts val="600"/>
              </a:spcAft>
              <a:defRPr/>
            </a:pPr>
            <a:r>
              <a:rPr lang="en-US" b="1" dirty="0">
                <a:solidFill>
                  <a:schemeClr val="bg1"/>
                </a:solidFill>
                <a:latin typeface="Arial" panose="020B0604020202020204" pitchFamily="34" charset="0"/>
                <a:cs typeface="Arial" panose="020B0604020202020204" pitchFamily="34" charset="0"/>
              </a:rPr>
              <a:t>fewer home health visits</a:t>
            </a:r>
          </a:p>
        </p:txBody>
      </p:sp>
      <p:pic>
        <p:nvPicPr>
          <p:cNvPr id="16" name="Graphic 15">
            <a:extLst>
              <a:ext uri="{FF2B5EF4-FFF2-40B4-BE49-F238E27FC236}">
                <a16:creationId xmlns:a16="http://schemas.microsoft.com/office/drawing/2014/main" id="{0FA17297-D44F-3668-9E3E-BC96932C2B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615803" y="3868240"/>
            <a:ext cx="397122" cy="238273"/>
          </a:xfrm>
          <a:prstGeom prst="rect">
            <a:avLst/>
          </a:prstGeom>
        </p:spPr>
      </p:pic>
      <p:pic>
        <p:nvPicPr>
          <p:cNvPr id="17" name="Graphic 16">
            <a:extLst>
              <a:ext uri="{FF2B5EF4-FFF2-40B4-BE49-F238E27FC236}">
                <a16:creationId xmlns:a16="http://schemas.microsoft.com/office/drawing/2014/main" id="{65656AC4-3509-32EA-8400-24A3835E3F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V="1">
            <a:off x="8195405" y="3851064"/>
            <a:ext cx="397122" cy="238273"/>
          </a:xfrm>
          <a:prstGeom prst="rect">
            <a:avLst/>
          </a:prstGeom>
        </p:spPr>
      </p:pic>
      <p:pic>
        <p:nvPicPr>
          <p:cNvPr id="23" name="Graphic 22">
            <a:extLst>
              <a:ext uri="{FF2B5EF4-FFF2-40B4-BE49-F238E27FC236}">
                <a16:creationId xmlns:a16="http://schemas.microsoft.com/office/drawing/2014/main" id="{88A8C681-1551-6A7F-F11E-CED322EDBB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89397" y="6250666"/>
            <a:ext cx="2078060" cy="228939"/>
          </a:xfrm>
          <a:prstGeom prst="rect">
            <a:avLst/>
          </a:prstGeom>
        </p:spPr>
      </p:pic>
    </p:spTree>
    <p:extLst>
      <p:ext uri="{BB962C8B-B14F-4D97-AF65-F5344CB8AC3E}">
        <p14:creationId xmlns:p14="http://schemas.microsoft.com/office/powerpoint/2010/main" val="1976602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4F971D6-92E1-21CD-8345-D897F444A988}"/>
              </a:ext>
            </a:extLst>
          </p:cNvPr>
          <p:cNvSpPr/>
          <p:nvPr/>
        </p:nvSpPr>
        <p:spPr>
          <a:xfrm>
            <a:off x="-1" y="6769"/>
            <a:ext cx="12191999" cy="6858000"/>
          </a:xfrm>
          <a:prstGeom prst="rect">
            <a:avLst/>
          </a:prstGeom>
          <a:solidFill>
            <a:srgbClr val="FA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ord 18">
            <a:extLst>
              <a:ext uri="{FF2B5EF4-FFF2-40B4-BE49-F238E27FC236}">
                <a16:creationId xmlns:a16="http://schemas.microsoft.com/office/drawing/2014/main" id="{37214BEE-8F62-C893-8B21-1279185366D8}"/>
              </a:ext>
            </a:extLst>
          </p:cNvPr>
          <p:cNvSpPr/>
          <p:nvPr/>
        </p:nvSpPr>
        <p:spPr>
          <a:xfrm>
            <a:off x="9221086" y="2418156"/>
            <a:ext cx="3400300" cy="3400300"/>
          </a:xfrm>
          <a:prstGeom prst="chord">
            <a:avLst>
              <a:gd name="adj1" fmla="val 2379734"/>
              <a:gd name="adj2" fmla="val 19229045"/>
            </a:avLst>
          </a:prstGeom>
          <a:solidFill>
            <a:srgbClr val="007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5"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Placeholder 1">
            <a:extLst>
              <a:ext uri="{FF2B5EF4-FFF2-40B4-BE49-F238E27FC236}">
                <a16:creationId xmlns:a16="http://schemas.microsoft.com/office/drawing/2014/main" id="{6465CDFC-497F-5E99-9C36-45F9EC1962D4}"/>
              </a:ext>
            </a:extLst>
          </p:cNvPr>
          <p:cNvSpPr txBox="1">
            <a:spLocks/>
          </p:cNvSpPr>
          <p:nvPr/>
        </p:nvSpPr>
        <p:spPr bwMode="auto">
          <a:xfrm>
            <a:off x="978356" y="2823569"/>
            <a:ext cx="6831113" cy="38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1218971" rtl="0" eaLnBrk="1" fontAlgn="auto" latinLnBrk="0" hangingPunct="1">
              <a:lnSpc>
                <a:spcPct val="100000"/>
              </a:lnSpc>
              <a:spcBef>
                <a:spcPts val="0"/>
              </a:spcBef>
              <a:spcAft>
                <a:spcPts val="0"/>
              </a:spcAft>
              <a:buClr>
                <a:srgbClr val="000000"/>
              </a:buClr>
              <a:buSzTx/>
              <a:buFontTx/>
              <a:buNone/>
              <a:tabLst/>
              <a:defRPr/>
            </a:pPr>
            <a:r>
              <a:rPr lang="en-US" sz="1400" b="1" kern="0" dirty="0">
                <a:solidFill>
                  <a:srgbClr val="002060"/>
                </a:solidFill>
                <a:latin typeface="Arial" panose="020B0604020202020204"/>
                <a:cs typeface="Arial"/>
                <a:sym typeface="Arial"/>
              </a:rPr>
              <a:t>Our </a:t>
            </a:r>
            <a:r>
              <a:rPr kumimoji="0" lang="en-US" sz="1400" b="1" i="0" u="none" kern="0" cap="none" spc="0" normalizeH="0" baseline="0" noProof="0" dirty="0">
                <a:ln>
                  <a:noFill/>
                </a:ln>
                <a:solidFill>
                  <a:srgbClr val="002060"/>
                </a:solidFill>
                <a:effectLst/>
                <a:uLnTx/>
                <a:uFillTx/>
                <a:latin typeface="Arial" panose="020B0604020202020204"/>
                <a:ea typeface="+mn-ea"/>
                <a:cs typeface="Arial"/>
                <a:sym typeface="Arial"/>
              </a:rPr>
              <a:t>surgeons began using autografts whenever possible, with great results:</a:t>
            </a:r>
            <a:r>
              <a:rPr kumimoji="0" lang="en-US" sz="1400" b="1" i="0" u="none" kern="0" cap="none" spc="0" normalizeH="0" baseline="30000" noProof="0" dirty="0">
                <a:ln>
                  <a:noFill/>
                </a:ln>
                <a:solidFill>
                  <a:srgbClr val="002060"/>
                </a:solidFill>
                <a:effectLst/>
                <a:uLnTx/>
                <a:uFillTx/>
                <a:latin typeface="Arial" panose="020B0604020202020204"/>
                <a:ea typeface="+mn-ea"/>
                <a:cs typeface="Arial"/>
                <a:sym typeface="Arial"/>
              </a:rPr>
              <a:t>1</a:t>
            </a:r>
            <a:endParaRPr kumimoji="0" lang="en-US" sz="1400" b="1" i="0" u="none" strike="noStrike" kern="0" cap="none" spc="0" normalizeH="0" baseline="30000" noProof="0" dirty="0">
              <a:ln>
                <a:noFill/>
              </a:ln>
              <a:solidFill>
                <a:srgbClr val="003A71"/>
              </a:solidFill>
              <a:effectLst/>
              <a:uLnTx/>
              <a:uFillTx/>
              <a:latin typeface="Arial" panose="020B0604020202020204"/>
              <a:ea typeface="+mn-ea"/>
              <a:cs typeface="Arial"/>
              <a:sym typeface="Arial"/>
            </a:endParaRPr>
          </a:p>
        </p:txBody>
      </p:sp>
      <p:sp>
        <p:nvSpPr>
          <p:cNvPr id="2" name="TextBox 1">
            <a:extLst>
              <a:ext uri="{FF2B5EF4-FFF2-40B4-BE49-F238E27FC236}">
                <a16:creationId xmlns:a16="http://schemas.microsoft.com/office/drawing/2014/main" id="{F02E8653-CD9B-40A2-9DD2-01213AABF7D8}"/>
              </a:ext>
            </a:extLst>
          </p:cNvPr>
          <p:cNvSpPr txBox="1"/>
          <p:nvPr/>
        </p:nvSpPr>
        <p:spPr>
          <a:xfrm>
            <a:off x="978359" y="6112432"/>
            <a:ext cx="6831104" cy="338554"/>
          </a:xfrm>
          <a:prstGeom prst="rect">
            <a:avLst/>
          </a:prstGeom>
          <a:noFill/>
        </p:spPr>
        <p:txBody>
          <a:bodyPr wrap="square" rtlCol="0">
            <a:spAutoFit/>
          </a:bodyPr>
          <a:lstStyle/>
          <a:p>
            <a:r>
              <a:rPr lang="en-US" sz="800" b="1" spc="-5" dirty="0">
                <a:solidFill>
                  <a:srgbClr val="003B70"/>
                </a:solidFill>
                <a:latin typeface="Arial"/>
                <a:cs typeface="Arial"/>
              </a:rPr>
              <a:t>1. </a:t>
            </a:r>
            <a:r>
              <a:rPr lang="en-US" sz="800" spc="-5" dirty="0">
                <a:solidFill>
                  <a:srgbClr val="003B70"/>
                </a:solidFill>
                <a:latin typeface="Arial"/>
                <a:cs typeface="Arial"/>
              </a:rPr>
              <a:t>Kaiser Permanente internal data. 2-year revision rate tracked from 2005–2018. Readmissions and emergency visits tracked from 2009–2020</a:t>
            </a:r>
            <a:r>
              <a:rPr lang="en-US" sz="800" b="1" spc="-5" dirty="0">
                <a:solidFill>
                  <a:srgbClr val="003B70"/>
                </a:solidFill>
                <a:latin typeface="Arial"/>
                <a:cs typeface="Arial"/>
              </a:rPr>
              <a:t>. </a:t>
            </a:r>
            <a:br>
              <a:rPr lang="en-US" sz="800" b="1" spc="-5" dirty="0">
                <a:solidFill>
                  <a:srgbClr val="003B70"/>
                </a:solidFill>
                <a:latin typeface="Arial"/>
                <a:cs typeface="Arial"/>
              </a:rPr>
            </a:br>
            <a:r>
              <a:rPr lang="en-US" sz="800" b="1" spc="-5" dirty="0">
                <a:solidFill>
                  <a:srgbClr val="003B70"/>
                </a:solidFill>
                <a:latin typeface="Arial"/>
                <a:cs typeface="Arial"/>
              </a:rPr>
              <a:t>2. </a:t>
            </a:r>
            <a:r>
              <a:rPr lang="en-US" sz="800" spc="-5" dirty="0">
                <a:solidFill>
                  <a:srgbClr val="003B70"/>
                </a:solidFill>
                <a:latin typeface="Arial"/>
                <a:cs typeface="Arial"/>
              </a:rPr>
              <a:t>Average outside Kaiser Permanente: </a:t>
            </a:r>
            <a:r>
              <a:rPr lang="en-US" sz="800" spc="-5" dirty="0" err="1">
                <a:solidFill>
                  <a:srgbClr val="003B70"/>
                </a:solidFill>
                <a:latin typeface="Arial"/>
                <a:cs typeface="Arial"/>
              </a:rPr>
              <a:t>Liukkonenn</a:t>
            </a:r>
            <a:r>
              <a:rPr lang="en-US" sz="800" spc="-5" dirty="0">
                <a:solidFill>
                  <a:srgbClr val="003B70"/>
                </a:solidFill>
                <a:latin typeface="Arial"/>
                <a:cs typeface="Arial"/>
              </a:rPr>
              <a:t> et al., </a:t>
            </a:r>
            <a:r>
              <a:rPr lang="en-US" sz="800" i="1" spc="-5" dirty="0">
                <a:solidFill>
                  <a:srgbClr val="003B70"/>
                </a:solidFill>
                <a:latin typeface="Arial"/>
                <a:cs typeface="Arial"/>
              </a:rPr>
              <a:t>The </a:t>
            </a:r>
            <a:r>
              <a:rPr lang="en-US" sz="800" i="1" spc="-5" dirty="0" err="1">
                <a:solidFill>
                  <a:srgbClr val="003B70"/>
                </a:solidFill>
                <a:latin typeface="Arial"/>
                <a:cs typeface="Arial"/>
              </a:rPr>
              <a:t>Orthopaedic</a:t>
            </a:r>
            <a:r>
              <a:rPr lang="en-US" sz="800" i="1" spc="-5" dirty="0">
                <a:solidFill>
                  <a:srgbClr val="003B70"/>
                </a:solidFill>
                <a:latin typeface="Arial"/>
                <a:cs typeface="Arial"/>
              </a:rPr>
              <a:t> Journal of Sports Medicine, </a:t>
            </a:r>
            <a:r>
              <a:rPr lang="en-US" sz="800" spc="-5" dirty="0">
                <a:solidFill>
                  <a:srgbClr val="003B70"/>
                </a:solidFill>
                <a:latin typeface="Arial"/>
                <a:cs typeface="Arial"/>
              </a:rPr>
              <a:t>August 2022. </a:t>
            </a:r>
            <a:endParaRPr lang="en-US" sz="800" dirty="0"/>
          </a:p>
        </p:txBody>
      </p:sp>
      <p:sp>
        <p:nvSpPr>
          <p:cNvPr id="56" name="Text Placeholder 34">
            <a:extLst>
              <a:ext uri="{FF2B5EF4-FFF2-40B4-BE49-F238E27FC236}">
                <a16:creationId xmlns:a16="http://schemas.microsoft.com/office/drawing/2014/main" id="{ADC6E314-E120-51FC-600A-25518FA58FE7}"/>
              </a:ext>
            </a:extLst>
          </p:cNvPr>
          <p:cNvSpPr>
            <a:spLocks noGrp="1"/>
          </p:cNvSpPr>
          <p:nvPr>
            <p:ph type="body" sz="quarter" idx="12"/>
          </p:nvPr>
        </p:nvSpPr>
        <p:spPr>
          <a:xfrm>
            <a:off x="977749" y="803674"/>
            <a:ext cx="9381385" cy="941104"/>
          </a:xfrm>
        </p:spPr>
        <p:txBody>
          <a:bodyPr/>
          <a:lstStyle/>
          <a:p>
            <a:pPr>
              <a:lnSpc>
                <a:spcPct val="100000"/>
              </a:lnSpc>
              <a:spcBef>
                <a:spcPts val="0"/>
              </a:spcBef>
            </a:pPr>
            <a:r>
              <a:rPr lang="en-US" sz="3200" dirty="0">
                <a:latin typeface="Arial" panose="020B0604020202020204" pitchFamily="34" charset="0"/>
                <a:cs typeface="Arial" panose="020B0604020202020204" pitchFamily="34" charset="0"/>
              </a:rPr>
              <a:t>Excellence in evidence-based care: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ACL reconstruction</a:t>
            </a:r>
          </a:p>
        </p:txBody>
      </p:sp>
      <p:sp>
        <p:nvSpPr>
          <p:cNvPr id="26" name="TextBox 25">
            <a:extLst>
              <a:ext uri="{FF2B5EF4-FFF2-40B4-BE49-F238E27FC236}">
                <a16:creationId xmlns:a16="http://schemas.microsoft.com/office/drawing/2014/main" id="{809FDAAC-4A89-349F-46D2-6B44BA25DBDE}"/>
              </a:ext>
            </a:extLst>
          </p:cNvPr>
          <p:cNvSpPr txBox="1"/>
          <p:nvPr/>
        </p:nvSpPr>
        <p:spPr>
          <a:xfrm>
            <a:off x="1010701" y="3297470"/>
            <a:ext cx="1694920" cy="1446550"/>
          </a:xfrm>
          <a:prstGeom prst="rect">
            <a:avLst/>
          </a:prstGeom>
          <a:noFill/>
        </p:spPr>
        <p:txBody>
          <a:bodyPr wrap="square">
            <a:spAutoFit/>
          </a:bodyPr>
          <a:lstStyle/>
          <a:p>
            <a:pPr defTabSz="1218971">
              <a:spcAft>
                <a:spcPts val="600"/>
              </a:spcAft>
              <a:buClr>
                <a:srgbClr val="000000"/>
              </a:buClr>
              <a:defRPr/>
            </a:pPr>
            <a:r>
              <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3 </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in</a:t>
            </a:r>
            <a:r>
              <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4 </a:t>
            </a:r>
            <a:br>
              <a:rPr lang="en-US" sz="2000" b="1" dirty="0">
                <a:solidFill>
                  <a:srgbClr val="002060"/>
                </a:solidFill>
                <a:effectLst/>
                <a:latin typeface="Arial Black" panose="020B0604020202020204" pitchFamily="34" charset="0"/>
                <a:ea typeface="Calibri" panose="020F0502020204030204" pitchFamily="34" charset="0"/>
                <a:cs typeface="Arial Black" panose="020B0604020202020204" pitchFamily="34" charset="0"/>
              </a:rPr>
            </a:br>
            <a:r>
              <a:rPr lang="en-US" sz="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Kaiser Permanente ACL reconstruction patients now get autografts.</a:t>
            </a:r>
          </a:p>
        </p:txBody>
      </p:sp>
      <p:sp>
        <p:nvSpPr>
          <p:cNvPr id="38" name="Text Placeholder 18">
            <a:extLst>
              <a:ext uri="{FF2B5EF4-FFF2-40B4-BE49-F238E27FC236}">
                <a16:creationId xmlns:a16="http://schemas.microsoft.com/office/drawing/2014/main" id="{85A478B5-AA84-40E0-23C4-1210CF1C5F89}"/>
              </a:ext>
            </a:extLst>
          </p:cNvPr>
          <p:cNvSpPr txBox="1">
            <a:spLocks/>
          </p:cNvSpPr>
          <p:nvPr/>
        </p:nvSpPr>
        <p:spPr>
          <a:xfrm>
            <a:off x="8376010" y="5670730"/>
            <a:ext cx="1228640" cy="255787"/>
          </a:xfrm>
          <a:prstGeom prst="rect">
            <a:avLst/>
          </a:prstGeom>
        </p:spPr>
        <p:txBody>
          <a:bodyPr/>
          <a:lstStyle>
            <a:lvl1pPr marL="0" indent="0" algn="l" defTabSz="914355" rtl="0" eaLnBrk="1" latinLnBrk="0" hangingPunct="1">
              <a:lnSpc>
                <a:spcPct val="100000"/>
              </a:lnSpc>
              <a:spcBef>
                <a:spcPts val="1000"/>
              </a:spcBef>
              <a:buFont typeface="Arial" panose="020B0604020202020204" pitchFamily="34" charset="0"/>
              <a:buNone/>
              <a:defRPr sz="1200" b="0" i="0" kern="1200">
                <a:solidFill>
                  <a:srgbClr val="003B70"/>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90CDF1"/>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90CDF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200" b="0" i="0" strike="noStrike" kern="1200" baseline="0">
                <a:solidFill>
                  <a:srgbClr val="D0491A"/>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90CDF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aseline="30000">
              <a:solidFill>
                <a:srgbClr val="D0491A"/>
              </a:solidFill>
            </a:endParaRPr>
          </a:p>
        </p:txBody>
      </p:sp>
      <p:sp>
        <p:nvSpPr>
          <p:cNvPr id="40" name="Text Placeholder 18">
            <a:extLst>
              <a:ext uri="{FF2B5EF4-FFF2-40B4-BE49-F238E27FC236}">
                <a16:creationId xmlns:a16="http://schemas.microsoft.com/office/drawing/2014/main" id="{D59D2E4A-377E-C986-55C4-2DEAF34BBDC5}"/>
              </a:ext>
            </a:extLst>
          </p:cNvPr>
          <p:cNvSpPr txBox="1">
            <a:spLocks/>
          </p:cNvSpPr>
          <p:nvPr/>
        </p:nvSpPr>
        <p:spPr>
          <a:xfrm>
            <a:off x="7984348" y="5334781"/>
            <a:ext cx="1236796" cy="290902"/>
          </a:xfrm>
          <a:prstGeom prst="rect">
            <a:avLst/>
          </a:prstGeom>
        </p:spPr>
        <p:txBody>
          <a:bodyPr/>
          <a:lstStyle>
            <a:lvl1pPr marL="0" indent="0" algn="l" defTabSz="914355" rtl="0" eaLnBrk="1" latinLnBrk="0" hangingPunct="1">
              <a:lnSpc>
                <a:spcPct val="100000"/>
              </a:lnSpc>
              <a:spcBef>
                <a:spcPts val="1000"/>
              </a:spcBef>
              <a:buFont typeface="Arial" panose="020B0604020202020204" pitchFamily="34" charset="0"/>
              <a:buNone/>
              <a:defRPr sz="1200" b="0" i="0" kern="1200">
                <a:solidFill>
                  <a:srgbClr val="003B70"/>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90CDF1"/>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90CDF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200" b="0" i="0" strike="noStrike" kern="1200" baseline="0">
                <a:solidFill>
                  <a:srgbClr val="D0491A"/>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90CDF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aseline="30000">
              <a:solidFill>
                <a:srgbClr val="D0491A"/>
              </a:solidFill>
            </a:endParaRPr>
          </a:p>
        </p:txBody>
      </p:sp>
      <p:sp>
        <p:nvSpPr>
          <p:cNvPr id="17" name="TextBox 16">
            <a:extLst>
              <a:ext uri="{FF2B5EF4-FFF2-40B4-BE49-F238E27FC236}">
                <a16:creationId xmlns:a16="http://schemas.microsoft.com/office/drawing/2014/main" id="{3A5925F1-1982-9422-9CF4-C20D0AC84E4E}"/>
              </a:ext>
            </a:extLst>
          </p:cNvPr>
          <p:cNvSpPr txBox="1"/>
          <p:nvPr/>
        </p:nvSpPr>
        <p:spPr>
          <a:xfrm>
            <a:off x="978358" y="1830983"/>
            <a:ext cx="7476470" cy="830997"/>
          </a:xfrm>
          <a:prstGeom prst="rect">
            <a:avLst/>
          </a:prstGeom>
          <a:noFill/>
        </p:spPr>
        <p:txBody>
          <a:bodyPr wrap="square">
            <a:spAutoFit/>
          </a:bodyPr>
          <a:lstStyle/>
          <a:p>
            <a:r>
              <a:rPr lang="en-US" sz="1600" dirty="0">
                <a:solidFill>
                  <a:srgbClr val="003A71"/>
                </a:solidFill>
                <a:latin typeface="Arial" panose="020B0604020202020204" pitchFamily="34" charset="0"/>
                <a:cs typeface="Arial" panose="020B0604020202020204" pitchFamily="34" charset="0"/>
              </a:rPr>
              <a:t>By studying data from all our anterior cruciate ligament (ACL) reconstructions, we found that outcomes were better with autografts (the use of a patient’s own body tissue) instead of with allografts (the use of donor tissue).</a:t>
            </a:r>
          </a:p>
        </p:txBody>
      </p:sp>
      <p:sp>
        <p:nvSpPr>
          <p:cNvPr id="20" name="TextBox 19">
            <a:extLst>
              <a:ext uri="{FF2B5EF4-FFF2-40B4-BE49-F238E27FC236}">
                <a16:creationId xmlns:a16="http://schemas.microsoft.com/office/drawing/2014/main" id="{AA5497CC-ADA7-5EC9-4616-0C6B5AD78883}"/>
              </a:ext>
            </a:extLst>
          </p:cNvPr>
          <p:cNvSpPr txBox="1"/>
          <p:nvPr/>
        </p:nvSpPr>
        <p:spPr>
          <a:xfrm>
            <a:off x="3139406" y="3363047"/>
            <a:ext cx="2577552" cy="461665"/>
          </a:xfrm>
          <a:prstGeom prst="rect">
            <a:avLst/>
          </a:prstGeom>
          <a:noFill/>
        </p:spPr>
        <p:txBody>
          <a:bodyPr wrap="square" rtlCol="0">
            <a:spAutoFit/>
          </a:bodyPr>
          <a:lstStyle/>
          <a:p>
            <a:r>
              <a:rPr lang="en-US" sz="1200" dirty="0">
                <a:solidFill>
                  <a:srgbClr val="002060"/>
                </a:solidFill>
                <a:latin typeface="Arial" panose="020B0604020202020204" pitchFamily="34" charset="0"/>
                <a:cs typeface="Arial" panose="020B0604020202020204" pitchFamily="34" charset="0"/>
              </a:rPr>
              <a:t>From 2009 to</a:t>
            </a:r>
            <a:r>
              <a:rPr lang="en-US" sz="1200" dirty="0">
                <a:solidFill>
                  <a:srgbClr val="002060"/>
                </a:solidFill>
                <a:effectLst/>
                <a:latin typeface="Arial" panose="020B0604020202020204" pitchFamily="34" charset="0"/>
                <a:cs typeface="Arial" panose="020B0604020202020204" pitchFamily="34" charset="0"/>
              </a:rPr>
              <a:t> 2020, our ACL-repair patients experienced a:</a:t>
            </a:r>
          </a:p>
        </p:txBody>
      </p:sp>
      <p:sp>
        <p:nvSpPr>
          <p:cNvPr id="21" name="TextBox 20">
            <a:extLst>
              <a:ext uri="{FF2B5EF4-FFF2-40B4-BE49-F238E27FC236}">
                <a16:creationId xmlns:a16="http://schemas.microsoft.com/office/drawing/2014/main" id="{80842D29-9052-EA1E-1357-BA983CBC56A9}"/>
              </a:ext>
            </a:extLst>
          </p:cNvPr>
          <p:cNvSpPr txBox="1"/>
          <p:nvPr/>
        </p:nvSpPr>
        <p:spPr>
          <a:xfrm>
            <a:off x="6349577" y="3301491"/>
            <a:ext cx="2442122" cy="1631216"/>
          </a:xfrm>
          <a:prstGeom prst="rect">
            <a:avLst/>
          </a:prstGeom>
          <a:noFill/>
        </p:spPr>
        <p:txBody>
          <a:bodyPr wrap="square" rtlCol="0">
            <a:spAutoFit/>
          </a:bodyPr>
          <a:lstStyle/>
          <a:p>
            <a:r>
              <a:rPr lang="en-US" sz="2400" b="1" dirty="0">
                <a:solidFill>
                  <a:srgbClr val="003A71"/>
                </a:solidFill>
                <a:latin typeface="Arial" panose="020B0604020202020204" pitchFamily="34" charset="0"/>
                <a:cs typeface="Arial" panose="020B0604020202020204" pitchFamily="34" charset="0"/>
              </a:rPr>
              <a:t>Only</a:t>
            </a:r>
            <a:r>
              <a:rPr lang="en-US" sz="1200" b="1" dirty="0">
                <a:solidFill>
                  <a:srgbClr val="003A71"/>
                </a:solidFill>
                <a:latin typeface="Arial" panose="020B0604020202020204" pitchFamily="34" charset="0"/>
                <a:cs typeface="Arial" panose="020B0604020202020204" pitchFamily="34" charset="0"/>
              </a:rPr>
              <a:t> </a:t>
            </a:r>
            <a:r>
              <a:rPr lang="en-US" sz="4000" b="1" dirty="0">
                <a:solidFill>
                  <a:srgbClr val="003A71"/>
                </a:solidFill>
                <a:latin typeface="Arial" panose="020B0604020202020204" pitchFamily="34" charset="0"/>
                <a:cs typeface="Arial" panose="020B0604020202020204" pitchFamily="34" charset="0"/>
              </a:rPr>
              <a:t>2.4% </a:t>
            </a:r>
            <a:br>
              <a:rPr lang="en-US" sz="4000" b="1" dirty="0">
                <a:solidFill>
                  <a:srgbClr val="003A71"/>
                </a:solidFill>
                <a:latin typeface="Arial" panose="020B0604020202020204" pitchFamily="34" charset="0"/>
                <a:cs typeface="Arial" panose="020B0604020202020204" pitchFamily="34" charset="0"/>
              </a:rPr>
            </a:br>
            <a:r>
              <a:rPr lang="en-US" sz="1200" dirty="0">
                <a:solidFill>
                  <a:srgbClr val="002060"/>
                </a:solidFill>
                <a:latin typeface="Arial" panose="020B0604020202020204" pitchFamily="34" charset="0"/>
                <a:cs typeface="Arial" panose="020B0604020202020204" pitchFamily="34" charset="0"/>
              </a:rPr>
              <a:t>of our patients need follow-up ACL surgery within 2 years, compared with an average of 3.1% outside Kaiser Permanente.</a:t>
            </a:r>
            <a:r>
              <a:rPr lang="en-US" sz="1200" baseline="30000" dirty="0">
                <a:solidFill>
                  <a:srgbClr val="002060"/>
                </a:solidFill>
                <a:latin typeface="Arial" panose="020B0604020202020204" pitchFamily="34" charset="0"/>
                <a:cs typeface="Arial" panose="020B0604020202020204" pitchFamily="34" charset="0"/>
              </a:rPr>
              <a:t>2</a:t>
            </a:r>
            <a:endParaRPr lang="en-US" sz="1200" baseline="30000" dirty="0">
              <a:solidFill>
                <a:srgbClr val="00206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0B184E-E7A8-4063-525F-78FA1A071C0F}"/>
              </a:ext>
            </a:extLst>
          </p:cNvPr>
          <p:cNvSpPr txBox="1"/>
          <p:nvPr/>
        </p:nvSpPr>
        <p:spPr>
          <a:xfrm>
            <a:off x="3123259" y="3758911"/>
            <a:ext cx="2577551" cy="896321"/>
          </a:xfrm>
          <a:prstGeom prst="rect">
            <a:avLst/>
          </a:prstGeom>
          <a:noFill/>
        </p:spPr>
        <p:txBody>
          <a:bodyPr wrap="square">
            <a:spAutoFit/>
          </a:bodyPr>
          <a:lstStyle/>
          <a:p>
            <a:pPr defTabSz="1218971">
              <a:spcAft>
                <a:spcPts val="600"/>
              </a:spcAft>
              <a:buClr>
                <a:srgbClr val="000000"/>
              </a:buClr>
              <a:defRPr/>
            </a:pPr>
            <a:r>
              <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77% </a:t>
            </a:r>
            <a:br>
              <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br>
            <a:r>
              <a:rPr lang="en-US" sz="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decline</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in hospital readmissions</a:t>
            </a:r>
          </a:p>
        </p:txBody>
      </p:sp>
      <p:sp>
        <p:nvSpPr>
          <p:cNvPr id="8" name="TextBox 7">
            <a:extLst>
              <a:ext uri="{FF2B5EF4-FFF2-40B4-BE49-F238E27FC236}">
                <a16:creationId xmlns:a16="http://schemas.microsoft.com/office/drawing/2014/main" id="{A584E7FB-E3AE-40F4-B0B0-E0E3519D377A}"/>
              </a:ext>
            </a:extLst>
          </p:cNvPr>
          <p:cNvSpPr txBox="1"/>
          <p:nvPr/>
        </p:nvSpPr>
        <p:spPr>
          <a:xfrm>
            <a:off x="3129365" y="4661954"/>
            <a:ext cx="2512240" cy="892552"/>
          </a:xfrm>
          <a:prstGeom prst="rect">
            <a:avLst/>
          </a:prstGeom>
          <a:noFill/>
        </p:spPr>
        <p:txBody>
          <a:bodyPr wrap="square">
            <a:spAutoFit/>
          </a:bodyPr>
          <a:lstStyle/>
          <a:p>
            <a:pPr defTabSz="1218971">
              <a:buClr>
                <a:srgbClr val="000000"/>
              </a:buClr>
              <a:defRPr/>
            </a:pPr>
            <a:r>
              <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20% </a:t>
            </a:r>
            <a:br>
              <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br>
            <a:r>
              <a:rPr lang="en-US" sz="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decline in emergency room visits</a:t>
            </a:r>
          </a:p>
        </p:txBody>
      </p:sp>
      <p:cxnSp>
        <p:nvCxnSpPr>
          <p:cNvPr id="15" name="Straight Connector 14">
            <a:extLst>
              <a:ext uri="{FF2B5EF4-FFF2-40B4-BE49-F238E27FC236}">
                <a16:creationId xmlns:a16="http://schemas.microsoft.com/office/drawing/2014/main" id="{B54FA1BE-4693-69BD-5219-8BEAA92E23EF}"/>
              </a:ext>
            </a:extLst>
          </p:cNvPr>
          <p:cNvCxnSpPr>
            <a:cxnSpLocks/>
          </p:cNvCxnSpPr>
          <p:nvPr/>
        </p:nvCxnSpPr>
        <p:spPr>
          <a:xfrm>
            <a:off x="6022671" y="3435769"/>
            <a:ext cx="0" cy="2133403"/>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8AB8C-DF6D-C85F-70C2-7B0F5182AB11}"/>
              </a:ext>
            </a:extLst>
          </p:cNvPr>
          <p:cNvCxnSpPr>
            <a:cxnSpLocks/>
          </p:cNvCxnSpPr>
          <p:nvPr/>
        </p:nvCxnSpPr>
        <p:spPr>
          <a:xfrm>
            <a:off x="2812715" y="3421430"/>
            <a:ext cx="0" cy="2133403"/>
          </a:xfrm>
          <a:prstGeom prst="line">
            <a:avLst/>
          </a:prstGeom>
          <a:ln w="25400" cap="rnd">
            <a:solidFill>
              <a:srgbClr val="80C8EF"/>
            </a:solidFill>
            <a:prstDash val="sysDot"/>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CD6DD217-BBA2-DB20-DD4C-E5927D1EC2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17004"/>
            <a:ext cx="2074985" cy="228600"/>
          </a:xfrm>
          <a:prstGeom prst="rect">
            <a:avLst/>
          </a:prstGeom>
        </p:spPr>
      </p:pic>
      <p:sp>
        <p:nvSpPr>
          <p:cNvPr id="36" name="Rectangle 35">
            <a:extLst>
              <a:ext uri="{FF2B5EF4-FFF2-40B4-BE49-F238E27FC236}">
                <a16:creationId xmlns:a16="http://schemas.microsoft.com/office/drawing/2014/main" id="{A7BA373F-A856-34B4-D7E4-E9925BE9ACD0}"/>
              </a:ext>
            </a:extLst>
          </p:cNvPr>
          <p:cNvSpPr/>
          <p:nvPr/>
        </p:nvSpPr>
        <p:spPr>
          <a:xfrm>
            <a:off x="9767678" y="3363047"/>
            <a:ext cx="2266124" cy="1569660"/>
          </a:xfrm>
          <a:prstGeom prst="rect">
            <a:avLst/>
          </a:prstGeom>
        </p:spPr>
        <p:txBody>
          <a:bodyPr wrap="square">
            <a:spAutoFit/>
          </a:bodyPr>
          <a:lstStyle/>
          <a:p>
            <a:r>
              <a:rPr lang="en-US" sz="1600" b="1" dirty="0">
                <a:solidFill>
                  <a:schemeClr val="bg1"/>
                </a:solidFill>
                <a:latin typeface="Arial Narrow" panose="020B0604020202020204" pitchFamily="34" charset="0"/>
                <a:cs typeface="Arial Narrow" panose="020B0604020202020204" pitchFamily="34" charset="0"/>
              </a:rPr>
              <a:t>We’ve prevented more than 1,200 follow-up surgeries and saved over $21 million, helping drive cost efficiency across our organization.</a:t>
            </a:r>
          </a:p>
        </p:txBody>
      </p:sp>
      <p:pic>
        <p:nvPicPr>
          <p:cNvPr id="9" name="Graphic 8">
            <a:extLst>
              <a:ext uri="{FF2B5EF4-FFF2-40B4-BE49-F238E27FC236}">
                <a16:creationId xmlns:a16="http://schemas.microsoft.com/office/drawing/2014/main" id="{891C0CAD-8C47-C3A1-08CC-34100BE6BD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4252169" y="3997636"/>
            <a:ext cx="397122" cy="238273"/>
          </a:xfrm>
          <a:prstGeom prst="rect">
            <a:avLst/>
          </a:prstGeom>
        </p:spPr>
      </p:pic>
      <p:pic>
        <p:nvPicPr>
          <p:cNvPr id="10" name="Graphic 9">
            <a:extLst>
              <a:ext uri="{FF2B5EF4-FFF2-40B4-BE49-F238E27FC236}">
                <a16:creationId xmlns:a16="http://schemas.microsoft.com/office/drawing/2014/main" id="{420C43D2-7106-3430-8563-1C848A7BC6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4263089" y="4922661"/>
            <a:ext cx="397122" cy="238273"/>
          </a:xfrm>
          <a:prstGeom prst="rect">
            <a:avLst/>
          </a:prstGeom>
        </p:spPr>
      </p:pic>
      <p:sp>
        <p:nvSpPr>
          <p:cNvPr id="18" name="Rectangle 17">
            <a:extLst>
              <a:ext uri="{FF2B5EF4-FFF2-40B4-BE49-F238E27FC236}">
                <a16:creationId xmlns:a16="http://schemas.microsoft.com/office/drawing/2014/main" id="{5F93F174-299A-2745-EAB5-5A661036A12F}"/>
              </a:ext>
            </a:extLst>
          </p:cNvPr>
          <p:cNvSpPr/>
          <p:nvPr/>
        </p:nvSpPr>
        <p:spPr>
          <a:xfrm rot="5400000">
            <a:off x="-275020" y="1078693"/>
            <a:ext cx="802705" cy="252666"/>
          </a:xfrm>
          <a:prstGeom prst="rect">
            <a:avLst/>
          </a:prstGeom>
          <a:solidFill>
            <a:srgbClr val="0B7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898422"/>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7B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KP HiTech">
      <a:dk1>
        <a:srgbClr val="003A70"/>
      </a:dk1>
      <a:lt1>
        <a:srgbClr val="FFFFFF"/>
      </a:lt1>
      <a:dk2>
        <a:srgbClr val="0077B2"/>
      </a:dk2>
      <a:lt2>
        <a:srgbClr val="EEECE1"/>
      </a:lt2>
      <a:accent1>
        <a:srgbClr val="4F81BD"/>
      </a:accent1>
      <a:accent2>
        <a:srgbClr val="C0504D"/>
      </a:accent2>
      <a:accent3>
        <a:srgbClr val="9BBB59"/>
      </a:accent3>
      <a:accent4>
        <a:srgbClr val="8064A2"/>
      </a:accent4>
      <a:accent5>
        <a:srgbClr val="4BACC6"/>
      </a:accent5>
      <a:accent6>
        <a:srgbClr val="F79646"/>
      </a:accent6>
      <a:hlink>
        <a:srgbClr val="003A70"/>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itle">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lgn="l">
          <a:lnSpc>
            <a:spcPct val="100000"/>
          </a:lnSpc>
          <a:defRPr sz="1600" dirty="0">
            <a:solidFill>
              <a:schemeClr val="tx1">
                <a:lumMod val="75000"/>
                <a:lumOff val="25000"/>
              </a:schemeClr>
            </a:solidFill>
            <a:latin typeface="Arial" charset="0"/>
          </a:defRPr>
        </a:defPPr>
      </a:lstStyle>
    </a:txDef>
  </a:objectDefaults>
  <a:extraClrSchemeLst/>
  <a:extLst>
    <a:ext uri="{05A4C25C-085E-4340-85A3-A5531E510DB2}">
      <thm15:themeFamily xmlns:thm15="http://schemas.microsoft.com/office/thememl/2012/main" name="KP brand template 2019_resized" id="{CEEAB44D-CDA9-4406-B96E-01A2A8FA8B07}" vid="{D8792322-3899-429B-A786-C70C126DEC4E}"/>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Top PG Header">
  <a:themeElements>
    <a:clrScheme name="KP 2">
      <a:dk1>
        <a:srgbClr val="222222"/>
      </a:dk1>
      <a:lt1>
        <a:srgbClr val="FFFFFF"/>
      </a:lt1>
      <a:dk2>
        <a:srgbClr val="003B71"/>
      </a:dk2>
      <a:lt2>
        <a:srgbClr val="E7E6E6"/>
      </a:lt2>
      <a:accent1>
        <a:srgbClr val="95CCEF"/>
      </a:accent1>
      <a:accent2>
        <a:srgbClr val="2377B3"/>
      </a:accent2>
      <a:accent3>
        <a:srgbClr val="003B71"/>
      </a:accent3>
      <a:accent4>
        <a:srgbClr val="2377B3"/>
      </a:accent4>
      <a:accent5>
        <a:srgbClr val="95CCEF"/>
      </a:accent5>
      <a:accent6>
        <a:srgbClr val="003B71"/>
      </a:accent6>
      <a:hlink>
        <a:srgbClr val="2377B3"/>
      </a:hlink>
      <a:folHlink>
        <a:srgbClr val="2377B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ontent">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Title/Chapters">
  <a:themeElements>
    <a:clrScheme name="Kaiser Permanente">
      <a:dk1>
        <a:srgbClr val="222222"/>
      </a:dk1>
      <a:lt1>
        <a:srgbClr val="FFFFFF"/>
      </a:lt1>
      <a:dk2>
        <a:srgbClr val="003B71"/>
      </a:dk2>
      <a:lt2>
        <a:srgbClr val="E7E6E6"/>
      </a:lt2>
      <a:accent1>
        <a:srgbClr val="95CCEF"/>
      </a:accent1>
      <a:accent2>
        <a:srgbClr val="2377B3"/>
      </a:accent2>
      <a:accent3>
        <a:srgbClr val="003B71"/>
      </a:accent3>
      <a:accent4>
        <a:srgbClr val="573A85"/>
      </a:accent4>
      <a:accent5>
        <a:srgbClr val="B12056"/>
      </a:accent5>
      <a:accent6>
        <a:srgbClr val="5EA32F"/>
      </a:accent6>
      <a:hlink>
        <a:srgbClr val="DD7425"/>
      </a:hlink>
      <a:folHlink>
        <a:srgbClr val="2377B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Top PG Header">
  <a:themeElements>
    <a:clrScheme name="KP 2">
      <a:dk1>
        <a:srgbClr val="222222"/>
      </a:dk1>
      <a:lt1>
        <a:srgbClr val="FFFFFF"/>
      </a:lt1>
      <a:dk2>
        <a:srgbClr val="003B71"/>
      </a:dk2>
      <a:lt2>
        <a:srgbClr val="E7E6E6"/>
      </a:lt2>
      <a:accent1>
        <a:srgbClr val="95CCEF"/>
      </a:accent1>
      <a:accent2>
        <a:srgbClr val="2377B3"/>
      </a:accent2>
      <a:accent3>
        <a:srgbClr val="003B71"/>
      </a:accent3>
      <a:accent4>
        <a:srgbClr val="2377B3"/>
      </a:accent4>
      <a:accent5>
        <a:srgbClr val="95CCEF"/>
      </a:accent5>
      <a:accent6>
        <a:srgbClr val="003B71"/>
      </a:accent6>
      <a:hlink>
        <a:srgbClr val="2377B3"/>
      </a:hlink>
      <a:folHlink>
        <a:srgbClr val="2377B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68879A-1796-0B4F-8419-EAB2B8707DF8}">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f7729ae-eb07-4146-bd37-e83062420d3f">ISID-309922459-6941</_dlc_DocId>
    <_dlc_DocIdUrl xmlns="0f7729ae-eb07-4146-bd37-e83062420d3f">
      <Url>https://sp-cloud.kp.org/sites/services-infosource/mkt/_layouts/15/DocIdRedir.aspx?ID=ISID-309922459-6941</Url>
      <Description>ISID-309922459-6941</Description>
    </_dlc_DocIdUrl>
    <lockedPages xmlns="0f7729ae-eb07-4146-bd37-e83062420d3f" xsi:nil="true"/>
    <sendToShowpad xmlns="0f7729ae-eb07-4146-bd37-e83062420d3f">true</sendToShowpad>
    <editable xmlns="0f7729ae-eb07-4146-bd37-e83062420d3f">false</editable>
    <WFIndicator xmlns="0f7729ae-eb07-4146-bd37-e83062420d3f">initialUpload</WFIndicator>
    <HPIOwner xmlns="0f7729ae-eb07-4146-bd37-e83062420d3f">
      <UserInfo>
        <DisplayName>Ashley C Garver</DisplayName>
        <AccountId>122</AccountId>
        <AccountType/>
      </UserInfo>
    </HPIOwner>
    <g0aefb5920bb496cb27df9b3b838f284 xmlns="0f7729ae-eb07-4146-bd37-e83062420d3f">
      <Terms xmlns="http://schemas.microsoft.com/office/infopath/2007/PartnerControls">
        <TermInfo xmlns="http://schemas.microsoft.com/office/infopath/2007/PartnerControls">
          <TermName xmlns="http://schemas.microsoft.com/office/infopath/2007/PartnerControls">Musculoskeletal Care</TermName>
          <TermId xmlns="http://schemas.microsoft.com/office/infopath/2007/PartnerControls">d3bde7f8-f964-4f23-b344-f8ab428f0338</TermId>
        </TermInfo>
        <TermInfo xmlns="http://schemas.microsoft.com/office/infopath/2007/PartnerControls">
          <TermName xmlns="http://schemas.microsoft.com/office/infopath/2007/PartnerControls">specialty care</TermName>
          <TermId xmlns="http://schemas.microsoft.com/office/infopath/2007/PartnerControls">150a447a-956d-488b-a03b-67597780a0ea</TermId>
        </TermInfo>
      </Terms>
    </g0aefb5920bb496cb27df9b3b838f284>
    <n037d6b13dd64ba4870e838f4b03b832 xmlns="0f7729ae-eb07-4146-bd37-e83062420d3f">
      <Terms xmlns="http://schemas.microsoft.com/office/infopath/2007/PartnerControls">
        <TermInfo xmlns="http://schemas.microsoft.com/office/infopath/2007/PartnerControls">
          <TermName xmlns="http://schemas.microsoft.com/office/infopath/2007/PartnerControls">$Musculoskeletal Care Mktg Materials$</TermName>
          <TermId xmlns="http://schemas.microsoft.com/office/infopath/2007/PartnerControls">6e06b7b8-be3c-4fc0-b048-e951afcdf054</TermId>
        </TermInfo>
      </Terms>
    </n037d6b13dd64ba4870e838f4b03b832>
    <MultiLinks xmlns="0f7729ae-eb07-4146-bd37-e83062420d3f">false</MultiLinks>
    <HPIIdentifyingNumber xmlns="0f7729ae-eb07-4146-bd37-e83062420d3f">1242806488</HPIIdentifyingNumber>
    <i47d06ce3c4341c98037a4e7e53381c0 xmlns="0f7729ae-eb07-4146-bd37-e83062420d3f">
      <Terms xmlns="http://schemas.microsoft.com/office/infopath/2007/PartnerControls">
        <TermInfo xmlns="http://schemas.microsoft.com/office/infopath/2007/PartnerControls">
          <TermName xmlns="http://schemas.microsoft.com/office/infopath/2007/PartnerControls">Employer/Broker</TermName>
          <TermId xmlns="http://schemas.microsoft.com/office/infopath/2007/PartnerControls">84cf30f3-9792-4430-b153-b0eae30e8206</TermId>
        </TermInfo>
        <TermInfo xmlns="http://schemas.microsoft.com/office/infopath/2007/PartnerControls">
          <TermName xmlns="http://schemas.microsoft.com/office/infopath/2007/PartnerControls">KP Value</TermName>
          <TermId xmlns="http://schemas.microsoft.com/office/infopath/2007/PartnerControls">a379de7e-2c5e-481b-8016-c89763c79234</TermId>
        </TermInfo>
        <TermInfo xmlns="http://schemas.microsoft.com/office/infopath/2007/PartnerControls">
          <TermName xmlns="http://schemas.microsoft.com/office/infopath/2007/PartnerControls">Large Group</TermName>
          <TermId xmlns="http://schemas.microsoft.com/office/infopath/2007/PartnerControls">72b17c9f-f2dc-4567-b03f-c4dda2810c84</TermId>
        </TermInfo>
        <TermInfo xmlns="http://schemas.microsoft.com/office/infopath/2007/PartnerControls">
          <TermName xmlns="http://schemas.microsoft.com/office/infopath/2007/PartnerControls">Strategic Conversations</TermName>
          <TermId xmlns="http://schemas.microsoft.com/office/infopath/2007/PartnerControls">f4e98dc1-df0f-4b99-820a-330185377817</TermId>
        </TermInfo>
        <TermInfo xmlns="http://schemas.microsoft.com/office/infopath/2007/PartnerControls">
          <TermName xmlns="http://schemas.microsoft.com/office/infopath/2007/PartnerControls">Proof Points</TermName>
          <TermId xmlns="http://schemas.microsoft.com/office/infopath/2007/PartnerControls">99013dfa-e263-4786-88db-4f1ffeb1ad8c</TermId>
        </TermInfo>
        <TermInfo xmlns="http://schemas.microsoft.com/office/infopath/2007/PartnerControls">
          <TermName xmlns="http://schemas.microsoft.com/office/infopath/2007/PartnerControls">Specialty Care</TermName>
          <TermId xmlns="http://schemas.microsoft.com/office/infopath/2007/PartnerControls">c152a90a-23e7-4d48-8e94-cecec78a681c</TermId>
        </TermInfo>
        <TermInfo xmlns="http://schemas.microsoft.com/office/infopath/2007/PartnerControls">
          <TermName xmlns="http://schemas.microsoft.com/office/infopath/2007/PartnerControls">Musculoskeletal Disorders - SC</TermName>
          <TermId xmlns="http://schemas.microsoft.com/office/infopath/2007/PartnerControls">282c7aff-c0ba-43cb-a2f3-02bc256ae87a</TermId>
        </TermInfo>
      </Terms>
    </i47d06ce3c4341c98037a4e7e53381c0>
    <downloadable xmlns="0f7729ae-eb07-4146-bd37-e83062420d3f">false</downloadable>
    <kf9d439cb49f41769ddf90920cf0bbe1 xmlns="0f7729ae-eb07-4146-bd37-e83062420d3f">
      <Terms xmlns="http://schemas.microsoft.com/office/infopath/2007/PartnerControls"/>
    </kf9d439cb49f41769ddf90920cf0bbe1>
    <f87c3486442741548169d8943d8b2aec xmlns="0f7729ae-eb07-4146-bd37-e83062420d3f">
      <Terms xmlns="http://schemas.microsoft.com/office/infopath/2007/PartnerControls">
        <TermInfo xmlns="http://schemas.microsoft.com/office/infopath/2007/PartnerControls">
          <TermName xmlns="http://schemas.microsoft.com/office/infopath/2007/PartnerControls">Section 1</TermName>
          <TermId xmlns="http://schemas.microsoft.com/office/infopath/2007/PartnerControls">09077aaf-d8cd-4ba5-b551-40d001bca8b1</TermId>
        </TermInfo>
      </Terms>
    </f87c3486442741548169d8943d8b2aec>
    <HPIDeveloper xmlns="0f7729ae-eb07-4146-bd37-e83062420d3f">
      <UserInfo>
        <DisplayName>Deborah Flowers</DisplayName>
        <AccountId>34</AccountId>
        <AccountType/>
      </UserInfo>
    </HPIDeveloper>
    <HPIOrderingInfo xmlns="0f7729ae-eb07-4146-bd37-e83062420d3f">Not stocked. PPT only.</HPIOrderingInfo>
    <ff28582f10bd43a79385002c1d49b4e4 xmlns="0f7729ae-eb07-4146-bd37-e83062420d3f">
      <Terms xmlns="http://schemas.microsoft.com/office/infopath/2007/PartnerControls"/>
    </ff28582f10bd43a79385002c1d49b4e4>
    <l8717813ec9146febedeeb2b9b82b486 xmlns="0f7729ae-eb07-4146-bd37-e83062420d3f">
      <Terms xmlns="http://schemas.microsoft.com/office/infopath/2007/PartnerControls"/>
    </l8717813ec9146febedeeb2b9b82b486>
    <shareable xmlns="0f7729ae-eb07-4146-bd37-e83062420d3f">true</shareable>
    <m4ee85b08fca46bdb43cdb6a3323af18 xmlns="0f7729ae-eb07-4146-bd37-e83062420d3f">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6c239707-2e12-499c-bd2d-ce922531c506</TermId>
        </TermInfo>
        <TermInfo xmlns="http://schemas.microsoft.com/office/infopath/2007/PartnerControls">
          <TermName xmlns="http://schemas.microsoft.com/office/infopath/2007/PartnerControls">KP's Value</TermName>
          <TermId xmlns="http://schemas.microsoft.com/office/infopath/2007/PartnerControls">4bbd99d9-1956-49c3-96f9-9a96607a31b5</TermId>
        </TermInfo>
      </Terms>
    </m4ee85b08fca46bdb43cdb6a3323af18>
    <n8332d8096bd460db80681e248a6cf13 xmlns="0f7729ae-eb07-4146-bd37-e83062420d3f">
      <Terms xmlns="http://schemas.microsoft.com/office/infopath/2007/PartnerControls">
        <TermInfo xmlns="http://schemas.microsoft.com/office/infopath/2007/PartnerControls">
          <TermName xmlns="http://schemas.microsoft.com/office/infopath/2007/PartnerControls">All Enterprise</TermName>
          <TermId xmlns="http://schemas.microsoft.com/office/infopath/2007/PartnerControls">06f980c2-6c17-4690-9d3b-0bdce218bb8c</TermId>
        </TermInfo>
      </Terms>
    </n8332d8096bd460db80681e248a6cf13>
    <TaxCatchAll xmlns="0f7729ae-eb07-4146-bd37-e83062420d3f">
      <Value>551</Value>
      <Value>4139</Value>
      <Value>30</Value>
      <Value>3412</Value>
      <Value>837</Value>
      <Value>130</Value>
      <Value>33</Value>
      <Value>124</Value>
      <Value>3712</Value>
      <Value>3674</Value>
      <Value>121</Value>
      <Value>45</Value>
      <Value>7</Value>
      <Value>3371</Value>
    </TaxCatchAll>
    <HPIDescription xmlns="0f7729ae-eb07-4146-bd37-e83062420d3f">The MSK anchor asset speaks to and provides evidence on how Kaiser Permanente’s coordinated, connected care, including integrated telehealth options, improves the MSK care experience, outcomes, and costs.</HPIDescription>
    <HPIContentStrategist xmlns="0f7729ae-eb07-4146-bd37-e83062420d3f">
      <UserInfo>
        <DisplayName/>
        <AccountId xsi:nil="true"/>
        <AccountType/>
      </UserInfo>
    </HPIContentStrategist>
    <DocumentOrder xmlns="0f7729ae-eb07-4146-bd37-e83062420d3f" xsi:nil="true"/>
    <Comments_x0020__x0028_Admin_x0020_Use_x0020_Only_x0029_ xmlns="0f7729ae-eb07-4146-bd37-e83062420d3f" xsi:nil="true"/>
    <HPIValidThroughDate xmlns="0f7729ae-eb07-4146-bd37-e83062420d3f" xsi:nil="true"/>
    <ShowThumbnail xmlns="0f7729ae-eb07-4146-bd37-e83062420d3f">true</ShowThumbnail>
    <OID xmlns="0f7729ae-eb07-4146-bd37-e83062420d3f" xsi:nil="true"/>
    <Page_x0020_URL xmlns="6a36275b-3aaf-41e4-8c27-cd2778c118ef" xsi:nil="true"/>
    <HPIAvailableByDate xmlns="0f7729ae-eb07-4146-bd37-e83062420d3f" xsi:nil="true"/>
    <HPILastUpdated xmlns="0f7729ae-eb07-4146-bd37-e83062420d3f">2024-03-04T23:33:30+00:00</HPILastUpdated>
    <Last_x0020_Updated xmlns="http://schemas.microsoft.com/sharepoint/v3">2024-03-04T08:00:00+00:00</Last_x0020_Updated>
    <HPIThumbnailIcon xmlns="0f7729ae-eb07-4146-bd37-e83062420d3f">
      <Url xsi:nil="true"/>
      <Description xsi:nil="true"/>
    </HPIThumbnailIcon>
    <Showpad_regions xmlns="d67b381d-c071-48a4-86c8-c50070eb146e">
      <Value>All Regions</Value>
    </Showpad_regions>
    <ShowPad_x0020_File_x0020_Name xmlns="d67b381d-c071-48a4-86c8-c50070eb146e">All - Musculoskeletal Care Anchor Asset - Better Outcomes and Lower Costs for Musculoskeletal Care</ShowPad_x0020_File_x0020_Nam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HPI Marketing Collateral" ma:contentTypeID="0x01010063B6B853DF3DB7489B3ABD845411B480010085DDD6E8C5B8E64EB997D533F0EA12E6" ma:contentTypeVersion="210" ma:contentTypeDescription="Content type for HPI marketing collaterals" ma:contentTypeScope="" ma:versionID="355367e14603cb81f7e65411b7dbddb7">
  <xsd:schema xmlns:xsd="http://www.w3.org/2001/XMLSchema" xmlns:xs="http://www.w3.org/2001/XMLSchema" xmlns:p="http://schemas.microsoft.com/office/2006/metadata/properties" xmlns:ns1="http://schemas.microsoft.com/sharepoint/v3" xmlns:ns2="0f7729ae-eb07-4146-bd37-e83062420d3f" xmlns:ns4="6a36275b-3aaf-41e4-8c27-cd2778c118ef" xmlns:ns5="33709cfb-5dbd-4598-afd0-93f599a49e6f" xmlns:ns6="d67b381d-c071-48a4-86c8-c50070eb146e" targetNamespace="http://schemas.microsoft.com/office/2006/metadata/properties" ma:root="true" ma:fieldsID="b6cde7eb939d43b3307c7cf64d384dab" ns1:_="" ns2:_="" ns4:_="" ns5:_="" ns6:_="">
    <xsd:import namespace="http://schemas.microsoft.com/sharepoint/v3"/>
    <xsd:import namespace="0f7729ae-eb07-4146-bd37-e83062420d3f"/>
    <xsd:import namespace="6a36275b-3aaf-41e4-8c27-cd2778c118ef"/>
    <xsd:import namespace="33709cfb-5dbd-4598-afd0-93f599a49e6f"/>
    <xsd:import namespace="d67b381d-c071-48a4-86c8-c50070eb146e"/>
    <xsd:element name="properties">
      <xsd:complexType>
        <xsd:sequence>
          <xsd:element name="documentManagement">
            <xsd:complexType>
              <xsd:all>
                <xsd:element ref="ns2:HPIOwner"/>
                <xsd:element ref="ns2:TaxCatchAll" minOccurs="0"/>
                <xsd:element ref="ns2:TaxCatchAllLabel" minOccurs="0"/>
                <xsd:element ref="ns2:HPIDescription" minOccurs="0"/>
                <xsd:element ref="ns1:Last_x0020_Updated" minOccurs="0"/>
                <xsd:element ref="ns2:HPIContentStrategist" minOccurs="0"/>
                <xsd:element ref="ns2:HPIDeveloper" minOccurs="0"/>
                <xsd:element ref="ns2:DocumentOrder" minOccurs="0"/>
                <xsd:element ref="ns2:OID" minOccurs="0"/>
                <xsd:element ref="ns2:WFIndicator" minOccurs="0"/>
                <xsd:element ref="ns2:MultiLinks" minOccurs="0"/>
                <xsd:element ref="ns2:Comments_x0020__x0028_Admin_x0020_Use_x0020_Only_x0029_" minOccurs="0"/>
                <xsd:element ref="ns2:HPIAvailableByDate" minOccurs="0"/>
                <xsd:element ref="ns2:HPIIdentifyingNumber" minOccurs="0"/>
                <xsd:element ref="ns2:HPIThumbnailIcon" minOccurs="0"/>
                <xsd:element ref="ns2:HPIValidThroughDate" minOccurs="0"/>
                <xsd:element ref="ns2:HPIOrderingInfo" minOccurs="0"/>
                <xsd:element ref="ns2:HPILastUpdated" minOccurs="0"/>
                <xsd:element ref="ns4:Page_x0020_URL" minOccurs="0"/>
                <xsd:element ref="ns2:ShowThumbnail" minOccurs="0"/>
                <xsd:element ref="ns2:sendToShowpad" minOccurs="0"/>
                <xsd:element ref="ns2:downloadable" minOccurs="0"/>
                <xsd:element ref="ns2:editable" minOccurs="0"/>
                <xsd:element ref="ns2:shareable" minOccurs="0"/>
                <xsd:element ref="ns2:lockedPages" minOccurs="0"/>
                <xsd:element ref="ns2:g0aefb5920bb496cb27df9b3b838f284" minOccurs="0"/>
                <xsd:element ref="ns2:l8717813ec9146febedeeb2b9b82b486" minOccurs="0"/>
                <xsd:element ref="ns2:kf9d439cb49f41769ddf90920cf0bbe1" minOccurs="0"/>
                <xsd:element ref="ns2:ff28582f10bd43a79385002c1d49b4e4" minOccurs="0"/>
                <xsd:element ref="ns2:n037d6b13dd64ba4870e838f4b03b832" minOccurs="0"/>
                <xsd:element ref="ns2:f87c3486442741548169d8943d8b2aec" minOccurs="0"/>
                <xsd:element ref="ns2:i47d06ce3c4341c98037a4e7e53381c0" minOccurs="0"/>
                <xsd:element ref="ns2:m4ee85b08fca46bdb43cdb6a3323af18" minOccurs="0"/>
                <xsd:element ref="ns2:n8332d8096bd460db80681e248a6cf13" minOccurs="0"/>
                <xsd:element ref="ns2:_dlc_DocId" minOccurs="0"/>
                <xsd:element ref="ns2:_dlc_DocIdUrl" minOccurs="0"/>
                <xsd:element ref="ns2:_dlc_DocIdPersistId" minOccurs="0"/>
                <xsd:element ref="ns5:SharedWithUsers" minOccurs="0"/>
                <xsd:element ref="ns5:SharedWithDetails" minOccurs="0"/>
                <xsd:element ref="ns6:ShowPad_x0020_File_x0020_Name" minOccurs="0"/>
                <xsd:element ref="ns6:Showpad_regions" minOccurs="0"/>
                <xsd:element ref="ns6:MediaServiceObjectDetectorVersions" minOccurs="0"/>
                <xsd:element ref="ns6: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st_x0020_Updated" ma:index="7" nillable="true" ma:displayName="Last Updated" ma:description="This field is optional. If not filled out, today's date will display on the page." ma:format="DateOnly" ma:internalName="Last_x0020_Upd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f7729ae-eb07-4146-bd37-e83062420d3f" elementFormDefault="qualified">
    <xsd:import namespace="http://schemas.microsoft.com/office/2006/documentManagement/types"/>
    <xsd:import namespace="http://schemas.microsoft.com/office/infopath/2007/PartnerControls"/>
    <xsd:element name="HPIOwner" ma:index="2" ma:displayName="Content Owner" ma:description="Owner responsible for content" ma:SearchPeopleOnly="false" ma:SharePointGroup="0" ma:internalName="HPI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TaxCatchAll" ma:index="4" nillable="true" ma:displayName="Taxonomy Catch All Column" ma:description="" ma:hidden="true" ma:list="{51613dd7-9e01-49c7-bb28-7bc3bba04f77}" ma:internalName="TaxCatchAll" ma:showField="CatchAllData" ma:web="0f7729ae-eb07-4146-bd37-e83062420d3f">
      <xsd:complexType>
        <xsd:complexContent>
          <xsd:extension base="dms:MultiChoiceLookup">
            <xsd:sequence>
              <xsd:element name="Value" type="dms:Lookup" maxOccurs="unbounded" minOccurs="0" nillable="true"/>
            </xsd:sequence>
          </xsd:extension>
        </xsd:complexContent>
      </xsd:complexType>
    </xsd:element>
    <xsd:element name="TaxCatchAllLabel" ma:index="5" nillable="true" ma:displayName="Taxonomy Catch All Column1" ma:description="" ma:hidden="true" ma:list="{51613dd7-9e01-49c7-bb28-7bc3bba04f77}" ma:internalName="TaxCatchAllLabel" ma:readOnly="true" ma:showField="CatchAllDataLabel" ma:web="0f7729ae-eb07-4146-bd37-e83062420d3f">
      <xsd:complexType>
        <xsd:complexContent>
          <xsd:extension base="dms:MultiChoiceLookup">
            <xsd:sequence>
              <xsd:element name="Value" type="dms:Lookup" maxOccurs="unbounded" minOccurs="0" nillable="true"/>
            </xsd:sequence>
          </xsd:extension>
        </xsd:complexContent>
      </xsd:complexType>
    </xsd:element>
    <xsd:element name="HPIDescription" ma:index="6" nillable="true" ma:displayName="Description" ma:description="Short description - Will Display on Page" ma:internalName="HPIDescription" ma:readOnly="false">
      <xsd:simpleType>
        <xsd:restriction base="dms:Note"/>
      </xsd:simpleType>
    </xsd:element>
    <xsd:element name="HPIContentStrategist" ma:index="13" nillable="true" ma:displayName="Content Strategist" ma:hidden="true" ma:SearchPeopleOnly="false" ma:SharePointGroup="0" ma:internalName="HPIContentStrategis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HPIDeveloper" ma:index="14" nillable="true" ma:displayName="Content Developer" ma:hidden="true" ma:SearchPeopleOnly="false" ma:SharePointGroup="0" ma:internalName="HPIDevelop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Order" ma:index="17" nillable="true" ma:displayName="Document Order (Do Not Use)" ma:internalName="DocumentOrder" ma:readOnly="false" ma:percentage="FALSE">
      <xsd:simpleType>
        <xsd:restriction base="dms:Number"/>
      </xsd:simpleType>
    </xsd:element>
    <xsd:element name="OID" ma:index="18" nillable="true" ma:displayName="OID" ma:hidden="true" ma:internalName="OID" ma:readOnly="false">
      <xsd:simpleType>
        <xsd:restriction base="dms:Text"/>
      </xsd:simpleType>
    </xsd:element>
    <xsd:element name="WFIndicator" ma:index="19" nillable="true" ma:displayName="WF Indicator" ma:default="InitialUpload" ma:format="Dropdown" ma:internalName="WFIndicator" ma:readOnly="false">
      <xsd:simpleType>
        <xsd:restriction base="dms:Choice">
          <xsd:enumeration value="Blank"/>
          <xsd:enumeration value="Content Freshness Disabled"/>
          <xsd:enumeration value="MarkedForRemoval"/>
          <xsd:enumeration value="ContentSecured"/>
          <xsd:enumeration value="InitialUpload"/>
        </xsd:restriction>
      </xsd:simpleType>
    </xsd:element>
    <xsd:element name="MultiLinks" ma:index="20" nillable="true" ma:displayName="MultiLinks" ma:default="0" ma:internalName="MultiLinks" ma:readOnly="false">
      <xsd:simpleType>
        <xsd:restriction base="dms:Boolean"/>
      </xsd:simpleType>
    </xsd:element>
    <xsd:element name="Comments_x0020__x0028_Admin_x0020_Use_x0020_Only_x0029_" ma:index="21" nillable="true" ma:displayName="Comments (Do Not Use)" ma:internalName="Comments_x0020__x0028_Admin_x0020_Use_x0020_Only_x0029_" ma:readOnly="false">
      <xsd:simpleType>
        <xsd:restriction base="dms:Note"/>
      </xsd:simpleType>
    </xsd:element>
    <xsd:element name="HPIAvailableByDate" ma:index="22" nillable="true" ma:displayName="Available By Date" ma:format="DateOnly" ma:internalName="HPIAvailableByDate" ma:readOnly="false">
      <xsd:simpleType>
        <xsd:restriction base="dms:DateTime"/>
      </xsd:simpleType>
    </xsd:element>
    <xsd:element name="HPIIdentifyingNumber" ma:index="23" nillable="true" ma:displayName="ID" ma:description="Identifying number for this collateral" ma:internalName="HPIIdentifyingNumber" ma:readOnly="false">
      <xsd:simpleType>
        <xsd:restriction base="dms:Text">
          <xsd:maxLength value="255"/>
        </xsd:restriction>
      </xsd:simpleType>
    </xsd:element>
    <xsd:element name="HPIThumbnailIcon" ma:index="24" nillable="true" ma:displayName="Thumbnail Icon" ma:format="Image" ma:internalName="HPIThumbnailIco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HPIValidThroughDate" ma:index="30" nillable="true" ma:displayName="Valid Through Date" ma:description="Validity of this content" ma:format="DateOnly" ma:hidden="true" ma:internalName="HPIValidThroughDate" ma:readOnly="false">
      <xsd:simpleType>
        <xsd:restriction base="dms:DateTime"/>
      </xsd:simpleType>
    </xsd:element>
    <xsd:element name="HPIOrderingInfo" ma:index="32" nillable="true" ma:displayName="Ordering Info" ma:internalName="HPIOrderingInfo" ma:readOnly="false">
      <xsd:simpleType>
        <xsd:restriction base="dms:Text"/>
      </xsd:simpleType>
    </xsd:element>
    <xsd:element name="HPILastUpdated" ma:index="33" nillable="true" ma:displayName="Last Updated/Reviewed" ma:default="[today]" ma:description="Last updated/review date for this content" ma:format="DateOnly" ma:hidden="true" ma:internalName="HPILastUpdated" ma:readOnly="false">
      <xsd:simpleType>
        <xsd:restriction base="dms:DateTime"/>
      </xsd:simpleType>
    </xsd:element>
    <xsd:element name="ShowThumbnail" ma:index="35" nillable="true" ma:displayName="Show Thumbnail" ma:default="0" ma:internalName="ShowThumbnail" ma:readOnly="false">
      <xsd:simpleType>
        <xsd:restriction base="dms:Boolean"/>
      </xsd:simpleType>
    </xsd:element>
    <xsd:element name="sendToShowpad" ma:index="36" nillable="true" ma:displayName="sendToShowpad" ma:default="0" ma:internalName="sendToShowpad" ma:readOnly="false">
      <xsd:simpleType>
        <xsd:restriction base="dms:Boolean"/>
      </xsd:simpleType>
    </xsd:element>
    <xsd:element name="downloadable" ma:index="38" nillable="true" ma:displayName="downloadable" ma:default="1" ma:internalName="downloadable" ma:readOnly="false">
      <xsd:simpleType>
        <xsd:restriction base="dms:Boolean"/>
      </xsd:simpleType>
    </xsd:element>
    <xsd:element name="editable" ma:index="39" nillable="true" ma:displayName="editable" ma:default="1" ma:internalName="editable" ma:readOnly="false">
      <xsd:simpleType>
        <xsd:restriction base="dms:Boolean"/>
      </xsd:simpleType>
    </xsd:element>
    <xsd:element name="shareable" ma:index="40" nillable="true" ma:displayName="shareable" ma:default="1" ma:internalName="shareable" ma:readOnly="false">
      <xsd:simpleType>
        <xsd:restriction base="dms:Boolean"/>
      </xsd:simpleType>
    </xsd:element>
    <xsd:element name="lockedPages" ma:index="41" nillable="true" ma:displayName="lockedPages" ma:internalName="lockedPages" ma:readOnly="false">
      <xsd:simpleType>
        <xsd:restriction base="dms:Text">
          <xsd:maxLength value="255"/>
        </xsd:restriction>
      </xsd:simpleType>
    </xsd:element>
    <xsd:element name="g0aefb5920bb496cb27df9b3b838f284" ma:index="42" ma:taxonomy="true" ma:internalName="g0aefb5920bb496cb27df9b3b838f284" ma:taxonomyFieldName="HPIKeywords" ma:displayName="Keywords" ma:readOnly="false" ma:default="" ma:fieldId="{00aefb59-20bb-496c-b27d-f9b3b838f284}" ma:taxonomyMulti="true" ma:sspId="c9112196-7e5b-431e-8fea-f50fb91bcefa" ma:termSetId="47aa9cc4-b527-4b86-898f-a8b6e9f2e779" ma:anchorId="00000000-0000-0000-0000-000000000000" ma:open="false" ma:isKeyword="false">
      <xsd:complexType>
        <xsd:sequence>
          <xsd:element ref="pc:Terms" minOccurs="0" maxOccurs="1"/>
        </xsd:sequence>
      </xsd:complexType>
    </xsd:element>
    <xsd:element name="l8717813ec9146febedeeb2b9b82b486" ma:index="43" nillable="true" ma:taxonomy="true" ma:internalName="l8717813ec9146febedeeb2b9b82b486" ma:taxonomyFieldName="HPILanguage" ma:displayName="Language" ma:readOnly="false" ma:default="" ma:fieldId="{58717813-ec91-46fe-bede-eb2b9b82b486}" ma:taxonomyMulti="true" ma:sspId="c9112196-7e5b-431e-8fea-f50fb91bcefa" ma:termSetId="b1c63d67-2918-49bf-bfba-999219e0374b" ma:anchorId="00000000-0000-0000-0000-000000000000" ma:open="false" ma:isKeyword="false">
      <xsd:complexType>
        <xsd:sequence>
          <xsd:element ref="pc:Terms" minOccurs="0" maxOccurs="1"/>
        </xsd:sequence>
      </xsd:complexType>
    </xsd:element>
    <xsd:element name="kf9d439cb49f41769ddf90920cf0bbe1" ma:index="44" nillable="true" ma:taxonomy="true" ma:internalName="kf9d439cb49f41769ddf90920cf0bbe1" ma:taxonomyFieldName="HPIDocumentOptions" ma:displayName="Document Options" ma:readOnly="false" ma:default="" ma:fieldId="{4f9d439c-b49f-4176-9ddf-90920cf0bbe1}" ma:taxonomyMulti="true" ma:sspId="c9112196-7e5b-431e-8fea-f50fb91bcefa" ma:termSetId="0b9c5d58-24db-4d4c-a043-bace4dde8f21" ma:anchorId="00000000-0000-0000-0000-000000000000" ma:open="false" ma:isKeyword="false">
      <xsd:complexType>
        <xsd:sequence>
          <xsd:element ref="pc:Terms" minOccurs="0" maxOccurs="1"/>
        </xsd:sequence>
      </xsd:complexType>
    </xsd:element>
    <xsd:element name="ff28582f10bd43a79385002c1d49b4e4" ma:index="45" nillable="true" ma:taxonomy="true" ma:internalName="ff28582f10bd43a79385002c1d49b4e4" ma:taxonomyFieldName="HPIDistributionOptions" ma:displayName="Distribution Options" ma:readOnly="false" ma:default="" ma:fieldId="{ff28582f-10bd-43a7-9385-002c1d49b4e4}" ma:sspId="c9112196-7e5b-431e-8fea-f50fb91bcefa" ma:termSetId="ab3a53cc-639b-45d5-babb-573074faad76" ma:anchorId="00000000-0000-0000-0000-000000000000" ma:open="false" ma:isKeyword="false">
      <xsd:complexType>
        <xsd:sequence>
          <xsd:element ref="pc:Terms" minOccurs="0" maxOccurs="1"/>
        </xsd:sequence>
      </xsd:complexType>
    </xsd:element>
    <xsd:element name="n037d6b13dd64ba4870e838f4b03b832" ma:index="46" nillable="true" ma:taxonomy="true" ma:internalName="n037d6b13dd64ba4870e838f4b03b832" ma:taxonomyFieldName="HPIAssociatedPages" ma:displayName="Associated Pages" ma:readOnly="false" ma:default="" ma:fieldId="{7037d6b1-3dd6-4ba4-870e-838f4b03b832}" ma:taxonomyMulti="true" ma:sspId="c9112196-7e5b-431e-8fea-f50fb91bcefa" ma:termSetId="a01820a9-94b2-4841-8a22-887da25061f0" ma:anchorId="00000000-0000-0000-0000-000000000000" ma:open="true" ma:isKeyword="false">
      <xsd:complexType>
        <xsd:sequence>
          <xsd:element ref="pc:Terms" minOccurs="0" maxOccurs="1"/>
        </xsd:sequence>
      </xsd:complexType>
    </xsd:element>
    <xsd:element name="f87c3486442741548169d8943d8b2aec" ma:index="47" nillable="true" ma:taxonomy="true" ma:internalName="f87c3486442741548169d8943d8b2aec" ma:taxonomyFieldName="HPIPageSections" ma:displayName="Page Sections" ma:readOnly="false" ma:default="" ma:fieldId="{f87c3486-4427-4154-8169-d8943d8b2aec}" ma:taxonomyMulti="true" ma:sspId="c9112196-7e5b-431e-8fea-f50fb91bcefa" ma:termSetId="f455067a-95e6-4862-be23-997adfb778be" ma:anchorId="00000000-0000-0000-0000-000000000000" ma:open="true" ma:isKeyword="false">
      <xsd:complexType>
        <xsd:sequence>
          <xsd:element ref="pc:Terms" minOccurs="0" maxOccurs="1"/>
        </xsd:sequence>
      </xsd:complexType>
    </xsd:element>
    <xsd:element name="i47d06ce3c4341c98037a4e7e53381c0" ma:index="48" nillable="true" ma:taxonomy="true" ma:internalName="i47d06ce3c4341c98037a4e7e53381c0" ma:taxonomyFieldName="showpadTags" ma:displayName="showpadTags" ma:readOnly="false" ma:default="" ma:fieldId="{247d06ce-3c43-41c9-8037-a4e7e53381c0}" ma:taxonomyMulti="true" ma:sspId="c9112196-7e5b-431e-8fea-f50fb91bcefa" ma:termSetId="6abcda0b-4971-4b07-9913-140668a12359" ma:anchorId="00000000-0000-0000-0000-000000000000" ma:open="false" ma:isKeyword="false">
      <xsd:complexType>
        <xsd:sequence>
          <xsd:element ref="pc:Terms" minOccurs="0" maxOccurs="1"/>
        </xsd:sequence>
      </xsd:complexType>
    </xsd:element>
    <xsd:element name="m4ee85b08fca46bdb43cdb6a3323af18" ma:index="49" nillable="true" ma:taxonomy="true" ma:internalName="m4ee85b08fca46bdb43cdb6a3323af18" ma:taxonomyFieldName="HPICategory" ma:displayName="Category" ma:readOnly="false" ma:default="" ma:fieldId="{64ee85b0-8fca-46bd-b43c-db6a3323af18}" ma:taxonomyMulti="true" ma:sspId="c9112196-7e5b-431e-8fea-f50fb91bcefa" ma:termSetId="20399e41-46f6-4db8-9476-00adb26ccc2d" ma:anchorId="00000000-0000-0000-0000-000000000000" ma:open="false" ma:isKeyword="false">
      <xsd:complexType>
        <xsd:sequence>
          <xsd:element ref="pc:Terms" minOccurs="0" maxOccurs="1"/>
        </xsd:sequence>
      </xsd:complexType>
    </xsd:element>
    <xsd:element name="n8332d8096bd460db80681e248a6cf13" ma:index="50" ma:taxonomy="true" ma:internalName="n8332d8096bd460db80681e248a6cf13" ma:taxonomyFieldName="HPIRegion" ma:displayName="Regions" ma:readOnly="false" ma:default="" ma:fieldId="{78332d80-96bd-460d-b806-81e248a6cf13}" ma:taxonomyMulti="true" ma:sspId="c9112196-7e5b-431e-8fea-f50fb91bcefa" ma:termSetId="b9ac82f4-1e99-4457-8b7a-872ace9cb457" ma:anchorId="00000000-0000-0000-0000-000000000000" ma:open="false" ma:isKeyword="false">
      <xsd:complexType>
        <xsd:sequence>
          <xsd:element ref="pc:Terms" minOccurs="0" maxOccurs="1"/>
        </xsd:sequence>
      </xsd:complexType>
    </xsd:element>
    <xsd:element name="_dlc_DocId" ma:index="51" nillable="true" ma:displayName="Document ID Value" ma:description="The value of the document ID assigned to this item." ma:internalName="_dlc_DocId" ma:readOnly="true">
      <xsd:simpleType>
        <xsd:restriction base="dms:Text"/>
      </xsd:simpleType>
    </xsd:element>
    <xsd:element name="_dlc_DocIdUrl" ma:index="5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53" nillable="true" ma:displayName="Persist ID" ma:description="Keep ID on add." ma:hidden="true" ma:internalName="_dlc_DocIdPersistId0"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36275b-3aaf-41e4-8c27-cd2778c118ef" elementFormDefault="qualified">
    <xsd:import namespace="http://schemas.microsoft.com/office/2006/documentManagement/types"/>
    <xsd:import namespace="http://schemas.microsoft.com/office/infopath/2007/PartnerControls"/>
    <xsd:element name="Page_x0020_URL" ma:index="34" nillable="true" ma:displayName="Page URL" ma:internalName="Page_x0020_URL"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709cfb-5dbd-4598-afd0-93f599a49e6f" elementFormDefault="qualified">
    <xsd:import namespace="http://schemas.microsoft.com/office/2006/documentManagement/types"/>
    <xsd:import namespace="http://schemas.microsoft.com/office/infopath/2007/PartnerControls"/>
    <xsd:element name="SharedWithUsers" ma:index="5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7b381d-c071-48a4-86c8-c50070eb146e" elementFormDefault="qualified">
    <xsd:import namespace="http://schemas.microsoft.com/office/2006/documentManagement/types"/>
    <xsd:import namespace="http://schemas.microsoft.com/office/infopath/2007/PartnerControls"/>
    <xsd:element name="ShowPad_x0020_File_x0020_Name" ma:index="56" nillable="true" ma:displayName="ShowPad File Name" ma:internalName="ShowPad_x0020_File_x0020_Name">
      <xsd:simpleType>
        <xsd:restriction base="dms:Text">
          <xsd:maxLength value="255"/>
        </xsd:restriction>
      </xsd:simpleType>
    </xsd:element>
    <xsd:element name="Showpad_regions" ma:index="57" nillable="true" ma:displayName="Showpad_regions" ma:internalName="Showpad_regions" ma:readOnly="false">
      <xsd:complexType>
        <xsd:complexContent>
          <xsd:extension base="dms:MultiChoice">
            <xsd:sequence>
              <xsd:element name="Value" maxOccurs="unbounded" minOccurs="0" nillable="true">
                <xsd:simpleType>
                  <xsd:restriction base="dms:Choice">
                    <xsd:enumeration value="All Regions"/>
                    <xsd:enumeration value="CA"/>
                    <xsd:enumeration value="CO"/>
                    <xsd:enumeration value="GA"/>
                    <xsd:enumeration value="HI"/>
                    <xsd:enumeration value="MAS"/>
                    <xsd:enumeration value="NW"/>
                    <xsd:enumeration value="KPWA"/>
                  </xsd:restriction>
                </xsd:simpleType>
              </xsd:element>
            </xsd:sequence>
          </xsd:extension>
        </xsd:complexContent>
      </xsd:complexType>
    </xsd:element>
    <xsd:element name="MediaServiceObjectDetectorVersions" ma:index="58" nillable="true" ma:displayName="MediaServiceObjectDetectorVersions" ma:hidden="true" ma:indexed="true" ma:internalName="MediaServiceObjectDetectorVersions" ma:readOnly="true">
      <xsd:simpleType>
        <xsd:restriction base="dms:Text"/>
      </xsd:simpleType>
    </xsd:element>
    <xsd:element name="MediaServiceSearchProperties" ma:index="5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1"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F40887-52D2-4368-9CE6-49CCF5916F46}">
  <ds:schemaRefs>
    <ds:schemaRef ds:uri="7253f4d0-7c42-40e0-b8ac-5034c5d3bb78"/>
    <ds:schemaRef ds:uri="http://purl.org/dc/dcmitype/"/>
    <ds:schemaRef ds:uri="http://schemas.microsoft.com/office/infopath/2007/PartnerControls"/>
    <ds:schemaRef ds:uri="http://www.w3.org/XML/1998/namespace"/>
    <ds:schemaRef ds:uri="http://schemas.microsoft.com/office/2006/documentManagement/types"/>
    <ds:schemaRef ds:uri="http://purl.org/dc/elements/1.1/"/>
    <ds:schemaRef ds:uri="http://schemas.openxmlformats.org/package/2006/metadata/core-properties"/>
    <ds:schemaRef ds:uri="ef63a0c5-c9a8-4603-9567-c03f2348ec32"/>
    <ds:schemaRef ds:uri="http://schemas.microsoft.com/office/2006/metadata/properties"/>
    <ds:schemaRef ds:uri="http://purl.org/dc/terms/"/>
    <ds:schemaRef ds:uri="0f7729ae-eb07-4146-bd37-e83062420d3f"/>
    <ds:schemaRef ds:uri="6a36275b-3aaf-41e4-8c27-cd2778c118ef"/>
    <ds:schemaRef ds:uri="http://schemas.microsoft.com/sharepoint/v3"/>
    <ds:schemaRef ds:uri="d67b381d-c071-48a4-86c8-c50070eb146e"/>
  </ds:schemaRefs>
</ds:datastoreItem>
</file>

<file path=customXml/itemProps2.xml><?xml version="1.0" encoding="utf-8"?>
<ds:datastoreItem xmlns:ds="http://schemas.openxmlformats.org/officeDocument/2006/customXml" ds:itemID="{E6778D35-411D-4DB9-BB10-B7E2E05BDA1B}">
  <ds:schemaRefs>
    <ds:schemaRef ds:uri="http://schemas.microsoft.com/sharepoint/events"/>
  </ds:schemaRefs>
</ds:datastoreItem>
</file>

<file path=customXml/itemProps3.xml><?xml version="1.0" encoding="utf-8"?>
<ds:datastoreItem xmlns:ds="http://schemas.openxmlformats.org/officeDocument/2006/customXml" ds:itemID="{03AC4C03-901D-4375-BBEE-30AA0FBB35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7729ae-eb07-4146-bd37-e83062420d3f"/>
    <ds:schemaRef ds:uri="6a36275b-3aaf-41e4-8c27-cd2778c118ef"/>
    <ds:schemaRef ds:uri="33709cfb-5dbd-4598-afd0-93f599a49e6f"/>
    <ds:schemaRef ds:uri="d67b381d-c071-48a4-86c8-c50070eb14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614C0B4-9C75-462B-996F-C59C0C39AF9B}">
  <ds:schemaRefs>
    <ds:schemaRef ds:uri="http://schemas.microsoft.com/sharepoint/v3/contenttype/forms"/>
  </ds:schemaRefs>
</ds:datastoreItem>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emplate/>
  <TotalTime>985</TotalTime>
  <Words>3042</Words>
  <Application>Microsoft Office PowerPoint</Application>
  <PresentationFormat>Widescreen</PresentationFormat>
  <Paragraphs>245</Paragraphs>
  <Slides>12</Slides>
  <Notes>12</Notes>
  <HiddenSlides>0</HiddenSlides>
  <MMClips>0</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12</vt:i4>
      </vt:variant>
    </vt:vector>
  </HeadingPairs>
  <TitlesOfParts>
    <vt:vector size="31" baseType="lpstr">
      <vt:lpstr>Arial</vt:lpstr>
      <vt:lpstr>Arial Black</vt:lpstr>
      <vt:lpstr>Arial Narrow</vt:lpstr>
      <vt:lpstr>Calibri</vt:lpstr>
      <vt:lpstr>Helvetica Neue</vt:lpstr>
      <vt:lpstr>Wingdings</vt:lpstr>
      <vt:lpstr>1_Custom Design</vt:lpstr>
      <vt:lpstr>Content</vt:lpstr>
      <vt:lpstr>2_Custom Design</vt:lpstr>
      <vt:lpstr>Content–Top PG Header</vt:lpstr>
      <vt:lpstr>3_Custom Design</vt:lpstr>
      <vt:lpstr>5_Custom Design</vt:lpstr>
      <vt:lpstr>1_Content</vt:lpstr>
      <vt:lpstr>1_Title/Chapters</vt:lpstr>
      <vt:lpstr>1_Content–Top PG Header</vt:lpstr>
      <vt:lpstr>2_Custom Design</vt:lpstr>
      <vt:lpstr>Title</vt:lpstr>
      <vt:lpstr>4_Custom Design</vt:lpstr>
      <vt:lpstr>6_Custom Design</vt:lpstr>
      <vt:lpstr> </vt:lpstr>
      <vt:lpstr> </vt:lpstr>
      <vt:lpstr>PowerPoint Presentation</vt:lpstr>
      <vt:lpstr>PowerPoint Presentation</vt:lpstr>
      <vt:lpstr>PowerPoint Presentation</vt:lpstr>
      <vt:lpstr>PowerPoint Presentation</vt:lpstr>
      <vt:lpstr>On-demand self-care resources put health  management and prevention in reach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Care Anchor Asset - Better Outcomes and Lower Costs for Musculoskeletal Care</dc:title>
  <dc:creator>Wendy Peng</dc:creator>
  <cp:lastModifiedBy>Alex Strautman</cp:lastModifiedBy>
  <cp:revision>62</cp:revision>
  <cp:lastPrinted>2021-02-25T20:08:38Z</cp:lastPrinted>
  <dcterms:created xsi:type="dcterms:W3CDTF">2020-09-15T23:47:25Z</dcterms:created>
  <dcterms:modified xsi:type="dcterms:W3CDTF">2024-03-25T21:31:34Z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0x01010063B6B853DF3DB7489B3ABD845411B480010085DDD6E8C5B8E64EB997D533F0EA12E6</vt:lpwstr>
  </property>
  <property fmtid="{D5CDD505-2E9C-101B-9397-08002B2CF9AE}" pid="3" name="HPIAssociatedPages">
    <vt:lpwstr>4139;#$Musculoskeletal Care Mktg Materials$|6e06b7b8-be3c-4fc0-b048-e951afcdf054</vt:lpwstr>
  </property>
  <property fmtid="{D5CDD505-2E9C-101B-9397-08002B2CF9AE}" pid="4" name="HPIPageSections">
    <vt:lpwstr>33;#Section 1|09077aaf-d8cd-4ba5-b551-40d001bca8b1</vt:lpwstr>
  </property>
  <property fmtid="{D5CDD505-2E9C-101B-9397-08002B2CF9AE}" pid="5" name="HPIRegion">
    <vt:lpwstr>30;#All Enterprise|06f980c2-6c17-4690-9d3b-0bdce218bb8c</vt:lpwstr>
  </property>
  <property fmtid="{D5CDD505-2E9C-101B-9397-08002B2CF9AE}" pid="6" name="_dlc_DocIdItemGuid">
    <vt:lpwstr>02ff34d4-2f87-4b50-9b2a-47dffd025793</vt:lpwstr>
  </property>
  <property fmtid="{D5CDD505-2E9C-101B-9397-08002B2CF9AE}" pid="7" name="HPICategory">
    <vt:lpwstr>7;#Marketing|6c239707-2e12-499c-bd2d-ce922531c506;#45;#KP's Value|4bbd99d9-1956-49c3-96f9-9a96607a31b5</vt:lpwstr>
  </property>
  <property fmtid="{D5CDD505-2E9C-101B-9397-08002B2CF9AE}" pid="8" name="HPILanguage">
    <vt:lpwstr/>
  </property>
  <property fmtid="{D5CDD505-2E9C-101B-9397-08002B2CF9AE}" pid="9" name="HPIKeywords">
    <vt:lpwstr>3712;#Musculoskeletal Care|d3bde7f8-f964-4f23-b344-f8ab428f0338;#837;#specialty care|150a447a-956d-488b-a03b-67597780a0ea</vt:lpwstr>
  </property>
  <property fmtid="{D5CDD505-2E9C-101B-9397-08002B2CF9AE}" pid="10" name="HPIDocumentOptions">
    <vt:lpwstr/>
  </property>
  <property fmtid="{D5CDD505-2E9C-101B-9397-08002B2CF9AE}" pid="11" name="showpadTags">
    <vt:lpwstr>121;#Employer/Broker|84cf30f3-9792-4430-b153-b0eae30e8206;#551;#KP Value|a379de7e-2c5e-481b-8016-c89763c79234;#124;#Large Group|72b17c9f-f2dc-4567-b03f-c4dda2810c84;#130;#Strategic Conversations|f4e98dc1-df0f-4b99-820a-330185377817;#3371;#Proof Points|99013dfa-e263-4786-88db-4f1ffeb1ad8c;#3674;#Specialty Care|c152a90a-23e7-4d48-8e94-cecec78a681c;#3412;#Musculoskeletal Disorders - SC|282c7aff-c0ba-43cb-a2f3-02bc256ae87a</vt:lpwstr>
  </property>
  <property fmtid="{D5CDD505-2E9C-101B-9397-08002B2CF9AE}" pid="12" name="HPIDistributionOptions">
    <vt:lpwstr/>
  </property>
  <property fmtid="{D5CDD505-2E9C-101B-9397-08002B2CF9AE}" pid="13" name="MediaServiceImageTags">
    <vt:lpwstr/>
  </property>
  <property fmtid="{D5CDD505-2E9C-101B-9397-08002B2CF9AE}" pid="14" name="ff28582f10bd43a79385002c1d49b4e4">
    <vt:lpwstr>External use Ok as talking points or presentation only-DO NOT DISTRIBUTE|8b2a07c9-042c-4c2d-bf4d-4df0345d318c</vt:lpwstr>
  </property>
  <property fmtid="{D5CDD505-2E9C-101B-9397-08002B2CF9AE}" pid="15" name="n037d6b13dd64ba4870e838f4b03b832">
    <vt:lpwstr>$2022 Delivering Renewals - CA$|09eeb74a-4f79-4600-baca-f2d0c0cb69b7;$Delivering Renewals - 2022 - National Accounts$|33e28267-f111-4281-b71e-a59972f55e0e</vt:lpwstr>
  </property>
  <property fmtid="{D5CDD505-2E9C-101B-9397-08002B2CF9AE}" pid="16" name="l8717813ec9146febedeeb2b9b82b486">
    <vt:lpwstr/>
  </property>
  <property fmtid="{D5CDD505-2E9C-101B-9397-08002B2CF9AE}" pid="17" name="m4ee85b08fca46bdb43cdb6a3323af18">
    <vt:lpwstr>Sales, Renewals ＆ Underwriting|5d0bac02-dbe4-49b9-977a-25155a1dbc41;Renewal Resources|3d2f6757-2aec-4900-a29d-1809545665bc</vt:lpwstr>
  </property>
  <property fmtid="{D5CDD505-2E9C-101B-9397-08002B2CF9AE}" pid="18" name="i47d06ce3c4341c98037a4e7e53381c0">
    <vt:lpwstr>Employer/Broker|84cf30f3-9792-4430-b153-b0eae30e8206;2022 Renewals|26612e2e-1594-4919-9e3f-683317f87e58;Large Group|72b17c9f-f2dc-4567-b03f-c4dda2810c84</vt:lpwstr>
  </property>
  <property fmtid="{D5CDD505-2E9C-101B-9397-08002B2CF9AE}" pid="19" name="n8332d8096bd460db80681e248a6cf13">
    <vt:lpwstr>All Enterprise|06f980c2-6c17-4690-9d3b-0bdce218bb8c</vt:lpwstr>
  </property>
  <property fmtid="{D5CDD505-2E9C-101B-9397-08002B2CF9AE}" pid="20" name="kf9d439cb49f41769ddf90920cf0bbe1">
    <vt:lpwstr/>
  </property>
  <property fmtid="{D5CDD505-2E9C-101B-9397-08002B2CF9AE}" pid="21" name="f87c3486442741548169d8943d8b2aec">
    <vt:lpwstr>Section 8|93b180e5-c517-4f7f-9c1e-3e3149ea469f</vt:lpwstr>
  </property>
  <property fmtid="{D5CDD505-2E9C-101B-9397-08002B2CF9AE}" pid="22" name="TaxCatchAll">
    <vt:lpwstr>269;#sales|23b30ce3-363a-4b90-8395-06fb996535db;#3638;#2022 Renewals|26612e2e-1594-4919-9e3f-683317f87e58;#30;#All Enterprise|06f980c2-6c17-4690-9d3b-0bdce218bb8c;#431;#marketing material|be73fd46-bb9f-44c9-8d8a-e4380fcb536f;#3647;#$Delivering Renewals - 2022 - National Accounts$|33e28267-f111-4281-b71e-a59972f55e0e;#129;#External use Ok as talking points or presentation only-DO NOT DISTRIBUTE|8b2a07c9-042c-4c2d-bf4d-4df0345d318c;#54;#Renewal Resources|3d2f6757-2aec-4900-a29d-1809545665bc;#3642;#$2022 Delivering Renewals - CA$|09eeb74a-4f79-4600-baca-f2d0c0cb69b7;#237;#renewals|2defe8f9-3c14-48cc-a8d6-910437be021e;#1342;#renewal conversations|071b8a73-c693-4b33-b03b-a731379b9087;#40;#Section 8|93b180e5-c517-4f7f-9c1e-3e3149ea469f;#121;#Employer/Broker|84cf30f3-9792-4430-b153-b0eae30e8206;#124;#Large Group|72b17c9f-f2dc-4567-b03f-c4dda2810c84;#3;#Sales, Renewals ＆ Underwriting|5d0bac02-dbe4-49b9-977a-25155a1dbc41</vt:lpwstr>
  </property>
  <property fmtid="{D5CDD505-2E9C-101B-9397-08002B2CF9AE}" pid="23" name="g0aefb5920bb496cb27df9b3b838f284">
    <vt:lpwstr>sales|23b30ce3-363a-4b90-8395-06fb996535db;renewal conversations|071b8a73-c693-4b33-b03b-a731379b9087;renewals|2defe8f9-3c14-48cc-a8d6-910437be021e;marketing material|be73fd46-bb9f-44c9-8d8a-e4380fcb536f</vt:lpwstr>
  </property>
  <property fmtid="{D5CDD505-2E9C-101B-9397-08002B2CF9AE}" pid="24" name="Page URL">
    <vt:lpwstr>https://sp-cloud.kp.org/sites/services-infosource/mkt/Pages/KPs%20Value/Musculoskeletal-Care-Marketing-Materials.aspx</vt:lpwstr>
  </property>
</Properties>
</file>